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09" r:id="rId6"/>
    <p:sldMasterId id="2147483756" r:id="rId7"/>
    <p:sldMasterId id="2147483678" r:id="rId8"/>
    <p:sldMasterId id="2147483779" r:id="rId9"/>
    <p:sldMasterId id="2147483795" r:id="rId10"/>
    <p:sldMasterId id="2147483800" r:id="rId11"/>
    <p:sldMasterId id="2147483811" r:id="rId12"/>
    <p:sldMasterId id="2147483829" r:id="rId13"/>
    <p:sldMasterId id="2147484010" r:id="rId14"/>
    <p:sldMasterId id="2147484029" r:id="rId15"/>
    <p:sldMasterId id="2147485205" r:id="rId16"/>
    <p:sldMasterId id="2147485223" r:id="rId17"/>
    <p:sldMasterId id="2147485240" r:id="rId18"/>
    <p:sldMasterId id="2147485258" r:id="rId19"/>
    <p:sldMasterId id="2147485277" r:id="rId20"/>
    <p:sldMasterId id="2147485289" r:id="rId21"/>
    <p:sldMasterId id="2147485318" r:id="rId22"/>
  </p:sldMasterIdLst>
  <p:notesMasterIdLst>
    <p:notesMasterId r:id="rId49"/>
  </p:notesMasterIdLst>
  <p:sldIdLst>
    <p:sldId id="406" r:id="rId23"/>
    <p:sldId id="2016" r:id="rId24"/>
    <p:sldId id="1904" r:id="rId25"/>
    <p:sldId id="2017" r:id="rId26"/>
    <p:sldId id="2018" r:id="rId27"/>
    <p:sldId id="2086" r:id="rId28"/>
    <p:sldId id="1969" r:id="rId29"/>
    <p:sldId id="1970" r:id="rId30"/>
    <p:sldId id="2013" r:id="rId31"/>
    <p:sldId id="2014" r:id="rId32"/>
    <p:sldId id="1971" r:id="rId33"/>
    <p:sldId id="1972" r:id="rId34"/>
    <p:sldId id="2019" r:id="rId35"/>
    <p:sldId id="1980" r:id="rId36"/>
    <p:sldId id="1973" r:id="rId37"/>
    <p:sldId id="1974" r:id="rId38"/>
    <p:sldId id="1975" r:id="rId39"/>
    <p:sldId id="1976" r:id="rId40"/>
    <p:sldId id="1981" r:id="rId41"/>
    <p:sldId id="1977" r:id="rId42"/>
    <p:sldId id="2020" r:id="rId43"/>
    <p:sldId id="1985" r:id="rId44"/>
    <p:sldId id="2003" r:id="rId45"/>
    <p:sldId id="1945" r:id="rId46"/>
    <p:sldId id="2021" r:id="rId47"/>
    <p:sldId id="2022" r:id="rId48"/>
  </p:sldIdLst>
  <p:sldSz cx="12192000" cy="6858000"/>
  <p:notesSz cx="6985000" cy="92837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ssain, Amreena" initials="" lastIdx="1" clrIdx="0"/>
  <p:cmAuthor id="2" name="Delgado, Alejandro" initials="DA" lastIdx="7" clrIdx="1"/>
  <p:cmAuthor id="3" name="Leahy, Francesca" initials="LF" lastIdx="6" clrIdx="2">
    <p:extLst>
      <p:ext uri="{19B8F6BF-5375-455C-9EA6-DF929625EA0E}">
        <p15:presenceInfo xmlns:p15="http://schemas.microsoft.com/office/powerpoint/2012/main" userId="S-1-5-21-424224527-328161685-9522986-44483" providerId="AD"/>
      </p:ext>
    </p:extLst>
  </p:cmAuthor>
  <p:cmAuthor id="4" name="Aguirre, Jennifer" initials="AJ" lastIdx="16" clrIdx="3">
    <p:extLst>
      <p:ext uri="{19B8F6BF-5375-455C-9EA6-DF929625EA0E}">
        <p15:presenceInfo xmlns:p15="http://schemas.microsoft.com/office/powerpoint/2012/main" userId="S::Jennifer.Aguirre@tea.texas.gov::e2ae6775-8ad8-4eb8-b2e9-556bc9ca65f4" providerId="AD"/>
      </p:ext>
    </p:extLst>
  </p:cmAuthor>
  <p:cmAuthor id="5" name="Dobson, Kristen" initials="DK" lastIdx="6" clrIdx="4">
    <p:extLst>
      <p:ext uri="{19B8F6BF-5375-455C-9EA6-DF929625EA0E}">
        <p15:presenceInfo xmlns:p15="http://schemas.microsoft.com/office/powerpoint/2012/main" userId="S::Kristen.Dobson@tea.texas.gov::a0271f7e-e53b-4def-869d-8a93b4d3856c" providerId="AD"/>
      </p:ext>
    </p:extLst>
  </p:cmAuthor>
  <p:cmAuthor id="6" name="Lovett, Kathryn" initials="LK" lastIdx="1" clrIdx="5">
    <p:extLst>
      <p:ext uri="{19B8F6BF-5375-455C-9EA6-DF929625EA0E}">
        <p15:presenceInfo xmlns:p15="http://schemas.microsoft.com/office/powerpoint/2012/main" userId="S::Kathryn.Lovett@tea.texas.gov::770b9645-2875-4911-97aa-4d41960a88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9D9D9"/>
    <a:srgbClr val="7030A0"/>
    <a:srgbClr val="CCCCFF"/>
    <a:srgbClr val="E7C3DD"/>
    <a:srgbClr val="CC99FF"/>
    <a:srgbClr val="C5E0B4"/>
    <a:srgbClr val="538233"/>
    <a:srgbClr val="148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snapToGrid="0">
      <p:cViewPr varScale="1">
        <p:scale>
          <a:sx n="108" d="100"/>
          <a:sy n="108" d="100"/>
        </p:scale>
        <p:origin x="660" y="9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ovett" userId="770b9645-2875-4911-97aa-4d41960a88e0" providerId="ADAL" clId="{EE119786-9FE0-4898-93B3-74F810EC717B}"/>
    <pc:docChg chg="modSld">
      <pc:chgData name="Kathryn Lovett" userId="770b9645-2875-4911-97aa-4d41960a88e0" providerId="ADAL" clId="{EE119786-9FE0-4898-93B3-74F810EC717B}" dt="2022-09-06T17:29:34.215" v="71" actId="20577"/>
      <pc:docMkLst>
        <pc:docMk/>
      </pc:docMkLst>
      <pc:sldChg chg="modSp mod">
        <pc:chgData name="Kathryn Lovett" userId="770b9645-2875-4911-97aa-4d41960a88e0" providerId="ADAL" clId="{EE119786-9FE0-4898-93B3-74F810EC717B}" dt="2022-09-06T17:22:43.671" v="15" actId="13926"/>
        <pc:sldMkLst>
          <pc:docMk/>
          <pc:sldMk cId="2529073250" sldId="1945"/>
        </pc:sldMkLst>
        <pc:graphicFrameChg chg="modGraphic">
          <ac:chgData name="Kathryn Lovett" userId="770b9645-2875-4911-97aa-4d41960a88e0" providerId="ADAL" clId="{EE119786-9FE0-4898-93B3-74F810EC717B}" dt="2022-09-06T17:22:43.671" v="15" actId="13926"/>
          <ac:graphicFrameMkLst>
            <pc:docMk/>
            <pc:sldMk cId="2529073250" sldId="1945"/>
            <ac:graphicFrameMk id="4" creationId="{9165BF98-7D10-4C10-A029-6B03546DDBF5}"/>
          </ac:graphicFrameMkLst>
        </pc:graphicFrameChg>
      </pc:sldChg>
      <pc:sldChg chg="modSp mod">
        <pc:chgData name="Kathryn Lovett" userId="770b9645-2875-4911-97aa-4d41960a88e0" providerId="ADAL" clId="{EE119786-9FE0-4898-93B3-74F810EC717B}" dt="2022-09-06T17:21:25.305" v="2" actId="13926"/>
        <pc:sldMkLst>
          <pc:docMk/>
          <pc:sldMk cId="3846952068" sldId="1969"/>
        </pc:sldMkLst>
        <pc:spChg chg="mod">
          <ac:chgData name="Kathryn Lovett" userId="770b9645-2875-4911-97aa-4d41960a88e0" providerId="ADAL" clId="{EE119786-9FE0-4898-93B3-74F810EC717B}" dt="2022-09-06T17:21:25.305" v="2" actId="13926"/>
          <ac:spMkLst>
            <pc:docMk/>
            <pc:sldMk cId="3846952068" sldId="1969"/>
            <ac:spMk id="4" creationId="{03D4AE0F-95D9-4876-BA18-2CEF719A2F25}"/>
          </ac:spMkLst>
        </pc:spChg>
      </pc:sldChg>
      <pc:sldChg chg="modSp mod">
        <pc:chgData name="Kathryn Lovett" userId="770b9645-2875-4911-97aa-4d41960a88e0" providerId="ADAL" clId="{EE119786-9FE0-4898-93B3-74F810EC717B}" dt="2022-09-06T17:21:30.165" v="3" actId="13926"/>
        <pc:sldMkLst>
          <pc:docMk/>
          <pc:sldMk cId="1346697707" sldId="1970"/>
        </pc:sldMkLst>
        <pc:spChg chg="mod">
          <ac:chgData name="Kathryn Lovett" userId="770b9645-2875-4911-97aa-4d41960a88e0" providerId="ADAL" clId="{EE119786-9FE0-4898-93B3-74F810EC717B}" dt="2022-09-06T17:21:30.165" v="3" actId="13926"/>
          <ac:spMkLst>
            <pc:docMk/>
            <pc:sldMk cId="1346697707" sldId="1970"/>
            <ac:spMk id="4" creationId="{1C0CE91F-F8DC-4E97-9E5A-CD9EEC50A54B}"/>
          </ac:spMkLst>
        </pc:spChg>
      </pc:sldChg>
      <pc:sldChg chg="modSp mod">
        <pc:chgData name="Kathryn Lovett" userId="770b9645-2875-4911-97aa-4d41960a88e0" providerId="ADAL" clId="{EE119786-9FE0-4898-93B3-74F810EC717B}" dt="2022-09-06T17:21:51.251" v="6" actId="13926"/>
        <pc:sldMkLst>
          <pc:docMk/>
          <pc:sldMk cId="300271352" sldId="1973"/>
        </pc:sldMkLst>
        <pc:spChg chg="mod">
          <ac:chgData name="Kathryn Lovett" userId="770b9645-2875-4911-97aa-4d41960a88e0" providerId="ADAL" clId="{EE119786-9FE0-4898-93B3-74F810EC717B}" dt="2022-09-06T17:21:51.251" v="6" actId="13926"/>
          <ac:spMkLst>
            <pc:docMk/>
            <pc:sldMk cId="300271352" sldId="1973"/>
            <ac:spMk id="4" creationId="{FFBC7CBC-28D9-46B3-B8A3-3D2B73DE454B}"/>
          </ac:spMkLst>
        </pc:spChg>
      </pc:sldChg>
      <pc:sldChg chg="modSp mod">
        <pc:chgData name="Kathryn Lovett" userId="770b9645-2875-4911-97aa-4d41960a88e0" providerId="ADAL" clId="{EE119786-9FE0-4898-93B3-74F810EC717B}" dt="2022-09-06T17:22:01.553" v="8" actId="13926"/>
        <pc:sldMkLst>
          <pc:docMk/>
          <pc:sldMk cId="4085993541" sldId="1975"/>
        </pc:sldMkLst>
        <pc:spChg chg="mod">
          <ac:chgData name="Kathryn Lovett" userId="770b9645-2875-4911-97aa-4d41960a88e0" providerId="ADAL" clId="{EE119786-9FE0-4898-93B3-74F810EC717B}" dt="2022-09-06T17:22:01.553" v="8" actId="13926"/>
          <ac:spMkLst>
            <pc:docMk/>
            <pc:sldMk cId="4085993541" sldId="1975"/>
            <ac:spMk id="4" creationId="{D88472EF-1270-4D94-B646-BA9BB396E07A}"/>
          </ac:spMkLst>
        </pc:spChg>
      </pc:sldChg>
      <pc:sldChg chg="modSp mod">
        <pc:chgData name="Kathryn Lovett" userId="770b9645-2875-4911-97aa-4d41960a88e0" providerId="ADAL" clId="{EE119786-9FE0-4898-93B3-74F810EC717B}" dt="2022-09-06T17:22:07.205" v="9" actId="13926"/>
        <pc:sldMkLst>
          <pc:docMk/>
          <pc:sldMk cId="3444604386" sldId="1976"/>
        </pc:sldMkLst>
        <pc:spChg chg="mod">
          <ac:chgData name="Kathryn Lovett" userId="770b9645-2875-4911-97aa-4d41960a88e0" providerId="ADAL" clId="{EE119786-9FE0-4898-93B3-74F810EC717B}" dt="2022-09-06T17:22:07.205" v="9" actId="13926"/>
          <ac:spMkLst>
            <pc:docMk/>
            <pc:sldMk cId="3444604386" sldId="1976"/>
            <ac:spMk id="4" creationId="{1A1A8B52-4235-466D-BE20-E2BBE6984ED6}"/>
          </ac:spMkLst>
        </pc:spChg>
      </pc:sldChg>
      <pc:sldChg chg="modSp mod">
        <pc:chgData name="Kathryn Lovett" userId="770b9645-2875-4911-97aa-4d41960a88e0" providerId="ADAL" clId="{EE119786-9FE0-4898-93B3-74F810EC717B}" dt="2022-09-06T17:22:24.558" v="11" actId="13926"/>
        <pc:sldMkLst>
          <pc:docMk/>
          <pc:sldMk cId="1400165980" sldId="1977"/>
        </pc:sldMkLst>
        <pc:spChg chg="mod">
          <ac:chgData name="Kathryn Lovett" userId="770b9645-2875-4911-97aa-4d41960a88e0" providerId="ADAL" clId="{EE119786-9FE0-4898-93B3-74F810EC717B}" dt="2022-09-06T17:22:24.558" v="11" actId="13926"/>
          <ac:spMkLst>
            <pc:docMk/>
            <pc:sldMk cId="1400165980" sldId="1977"/>
            <ac:spMk id="4" creationId="{EFCA7B0F-DBF0-49BB-9628-C201AA90D2A4}"/>
          </ac:spMkLst>
        </pc:spChg>
      </pc:sldChg>
      <pc:sldChg chg="modSp mod">
        <pc:chgData name="Kathryn Lovett" userId="770b9645-2875-4911-97aa-4d41960a88e0" providerId="ADAL" clId="{EE119786-9FE0-4898-93B3-74F810EC717B}" dt="2022-09-06T17:22:32.140" v="14" actId="13926"/>
        <pc:sldMkLst>
          <pc:docMk/>
          <pc:sldMk cId="913432302" sldId="1985"/>
        </pc:sldMkLst>
        <pc:spChg chg="mod">
          <ac:chgData name="Kathryn Lovett" userId="770b9645-2875-4911-97aa-4d41960a88e0" providerId="ADAL" clId="{EE119786-9FE0-4898-93B3-74F810EC717B}" dt="2022-09-06T17:22:32.140" v="14" actId="13926"/>
          <ac:spMkLst>
            <pc:docMk/>
            <pc:sldMk cId="913432302" sldId="1985"/>
            <ac:spMk id="4" creationId="{149B045A-EF42-4886-8B92-DC2E05277AAC}"/>
          </ac:spMkLst>
        </pc:spChg>
      </pc:sldChg>
      <pc:sldChg chg="modSp mod">
        <pc:chgData name="Kathryn Lovett" userId="770b9645-2875-4911-97aa-4d41960a88e0" providerId="ADAL" clId="{EE119786-9FE0-4898-93B3-74F810EC717B}" dt="2022-09-06T17:29:34.215" v="71" actId="20577"/>
        <pc:sldMkLst>
          <pc:docMk/>
          <pc:sldMk cId="1073202601" sldId="2003"/>
        </pc:sldMkLst>
        <pc:spChg chg="mod">
          <ac:chgData name="Kathryn Lovett" userId="770b9645-2875-4911-97aa-4d41960a88e0" providerId="ADAL" clId="{EE119786-9FE0-4898-93B3-74F810EC717B}" dt="2022-09-06T17:29:34.215" v="71" actId="20577"/>
          <ac:spMkLst>
            <pc:docMk/>
            <pc:sldMk cId="1073202601" sldId="2003"/>
            <ac:spMk id="4" creationId="{01FA914E-2B82-4850-8572-0683D97F6C3D}"/>
          </ac:spMkLst>
        </pc:spChg>
      </pc:sldChg>
      <pc:sldChg chg="modSp mod">
        <pc:chgData name="Kathryn Lovett" userId="770b9645-2875-4911-97aa-4d41960a88e0" providerId="ADAL" clId="{EE119786-9FE0-4898-93B3-74F810EC717B}" dt="2022-09-06T17:21:37.056" v="4" actId="13926"/>
        <pc:sldMkLst>
          <pc:docMk/>
          <pc:sldMk cId="2460623303" sldId="2013"/>
        </pc:sldMkLst>
        <pc:spChg chg="mod">
          <ac:chgData name="Kathryn Lovett" userId="770b9645-2875-4911-97aa-4d41960a88e0" providerId="ADAL" clId="{EE119786-9FE0-4898-93B3-74F810EC717B}" dt="2022-09-06T17:21:37.056" v="4" actId="13926"/>
          <ac:spMkLst>
            <pc:docMk/>
            <pc:sldMk cId="2460623303" sldId="2013"/>
            <ac:spMk id="4" creationId="{F5441143-BA88-41F4-A5A3-5AD1A3C7A395}"/>
          </ac:spMkLst>
        </pc:spChg>
      </pc:sldChg>
      <pc:sldChg chg="modSp mod">
        <pc:chgData name="Kathryn Lovett" userId="770b9645-2875-4911-97aa-4d41960a88e0" providerId="ADAL" clId="{EE119786-9FE0-4898-93B3-74F810EC717B}" dt="2022-09-06T17:29:03.606" v="55" actId="20577"/>
        <pc:sldMkLst>
          <pc:docMk/>
          <pc:sldMk cId="2093531550" sldId="2017"/>
        </pc:sldMkLst>
        <pc:spChg chg="mod">
          <ac:chgData name="Kathryn Lovett" userId="770b9645-2875-4911-97aa-4d41960a88e0" providerId="ADAL" clId="{EE119786-9FE0-4898-93B3-74F810EC717B}" dt="2022-09-06T17:29:03.606" v="55" actId="20577"/>
          <ac:spMkLst>
            <pc:docMk/>
            <pc:sldMk cId="2093531550" sldId="2017"/>
            <ac:spMk id="4" creationId="{4109E241-C249-9453-1169-53A110B13D78}"/>
          </ac:spMkLst>
        </pc:spChg>
      </pc:sldChg>
      <pc:sldChg chg="modSp mod">
        <pc:chgData name="Kathryn Lovett" userId="770b9645-2875-4911-97aa-4d41960a88e0" providerId="ADAL" clId="{EE119786-9FE0-4898-93B3-74F810EC717B}" dt="2022-09-06T17:21:14.932" v="0" actId="13926"/>
        <pc:sldMkLst>
          <pc:docMk/>
          <pc:sldMk cId="1180916001" sldId="2018"/>
        </pc:sldMkLst>
        <pc:spChg chg="mod">
          <ac:chgData name="Kathryn Lovett" userId="770b9645-2875-4911-97aa-4d41960a88e0" providerId="ADAL" clId="{EE119786-9FE0-4898-93B3-74F810EC717B}" dt="2022-09-06T17:21:14.932" v="0" actId="13926"/>
          <ac:spMkLst>
            <pc:docMk/>
            <pc:sldMk cId="1180916001" sldId="2018"/>
            <ac:spMk id="4" creationId="{DBADA4D4-717F-CB28-B3B8-B527E115C636}"/>
          </ac:spMkLst>
        </pc:spChg>
      </pc:sldChg>
      <pc:sldChg chg="modSp mod">
        <pc:chgData name="Kathryn Lovett" userId="770b9645-2875-4911-97aa-4d41960a88e0" providerId="ADAL" clId="{EE119786-9FE0-4898-93B3-74F810EC717B}" dt="2022-09-06T17:21:45.069" v="5" actId="13926"/>
        <pc:sldMkLst>
          <pc:docMk/>
          <pc:sldMk cId="3720875222" sldId="2019"/>
        </pc:sldMkLst>
        <pc:spChg chg="mod">
          <ac:chgData name="Kathryn Lovett" userId="770b9645-2875-4911-97aa-4d41960a88e0" providerId="ADAL" clId="{EE119786-9FE0-4898-93B3-74F810EC717B}" dt="2022-09-06T17:21:45.069" v="5" actId="13926"/>
          <ac:spMkLst>
            <pc:docMk/>
            <pc:sldMk cId="3720875222" sldId="2019"/>
            <ac:spMk id="4" creationId="{F22335CF-82F1-160B-24CF-38CA9DA78B6B}"/>
          </ac:spMkLst>
        </pc:spChg>
      </pc:sldChg>
      <pc:sldChg chg="modSp mod">
        <pc:chgData name="Kathryn Lovett" userId="770b9645-2875-4911-97aa-4d41960a88e0" providerId="ADAL" clId="{EE119786-9FE0-4898-93B3-74F810EC717B}" dt="2022-09-06T17:27:30.600" v="39" actId="20577"/>
        <pc:sldMkLst>
          <pc:docMk/>
          <pc:sldMk cId="614464074" sldId="2021"/>
        </pc:sldMkLst>
        <pc:spChg chg="mod">
          <ac:chgData name="Kathryn Lovett" userId="770b9645-2875-4911-97aa-4d41960a88e0" providerId="ADAL" clId="{EE119786-9FE0-4898-93B3-74F810EC717B}" dt="2022-09-06T17:27:30.600" v="39" actId="20577"/>
          <ac:spMkLst>
            <pc:docMk/>
            <pc:sldMk cId="614464074" sldId="2021"/>
            <ac:spMk id="4" creationId="{1B9D4994-791A-7852-25E3-B079BA8CB2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C95A40-CF9B-4564-90D0-26084285D6CF}"/>
              </a:ext>
            </a:extLst>
          </p:cNvPr>
          <p:cNvSpPr>
            <a:spLocks noGrp="1"/>
          </p:cNvSpPr>
          <p:nvPr>
            <p:ph type="hdr" sz="quarter"/>
          </p:nvPr>
        </p:nvSpPr>
        <p:spPr>
          <a:xfrm>
            <a:off x="2" y="3"/>
            <a:ext cx="3174214" cy="482411"/>
          </a:xfrm>
          <a:prstGeom prst="rect">
            <a:avLst/>
          </a:prstGeom>
        </p:spPr>
        <p:txBody>
          <a:bodyPr vert="horz" lIns="96829" tIns="48414" rIns="96829" bIns="48414"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C3EE527C-C1DD-4FA9-8DCC-F39B32258547}"/>
              </a:ext>
            </a:extLst>
          </p:cNvPr>
          <p:cNvSpPr>
            <a:spLocks noGrp="1"/>
          </p:cNvSpPr>
          <p:nvPr>
            <p:ph type="dt" idx="1"/>
          </p:nvPr>
        </p:nvSpPr>
        <p:spPr>
          <a:xfrm>
            <a:off x="4149495" y="3"/>
            <a:ext cx="3174214" cy="482411"/>
          </a:xfrm>
          <a:prstGeom prst="rect">
            <a:avLst/>
          </a:prstGeom>
        </p:spPr>
        <p:txBody>
          <a:bodyPr vert="horz" lIns="96829" tIns="48414" rIns="96829" bIns="48414" rtlCol="0"/>
          <a:lstStyle>
            <a:lvl1pPr algn="r" eaLnBrk="1" fontAlgn="auto" hangingPunct="1">
              <a:spcBef>
                <a:spcPts val="0"/>
              </a:spcBef>
              <a:spcAft>
                <a:spcPts val="0"/>
              </a:spcAft>
              <a:defRPr sz="1200">
                <a:latin typeface="+mn-lt"/>
              </a:defRPr>
            </a:lvl1pPr>
          </a:lstStyle>
          <a:p>
            <a:pPr>
              <a:defRPr/>
            </a:pPr>
            <a:fld id="{4DD2689F-39AA-4B28-90A9-C8501646CC0C}" type="datetimeFigureOut">
              <a:rPr lang="en-US"/>
              <a:pPr>
                <a:defRPr/>
              </a:pPr>
              <a:t>9/21/2022</a:t>
            </a:fld>
            <a:endParaRPr lang="en-US" dirty="0"/>
          </a:p>
        </p:txBody>
      </p:sp>
      <p:sp>
        <p:nvSpPr>
          <p:cNvPr id="4" name="Slide Image Placeholder 3">
            <a:extLst>
              <a:ext uri="{FF2B5EF4-FFF2-40B4-BE49-F238E27FC236}">
                <a16:creationId xmlns:a16="http://schemas.microsoft.com/office/drawing/2014/main" id="{FC792835-041F-4179-B168-1A254712DDC2}"/>
              </a:ext>
            </a:extLst>
          </p:cNvPr>
          <p:cNvSpPr>
            <a:spLocks noGrp="1" noRot="1" noChangeAspect="1"/>
          </p:cNvSpPr>
          <p:nvPr>
            <p:ph type="sldImg" idx="2"/>
          </p:nvPr>
        </p:nvSpPr>
        <p:spPr>
          <a:xfrm>
            <a:off x="776288" y="1201738"/>
            <a:ext cx="5773737" cy="3248025"/>
          </a:xfrm>
          <a:prstGeom prst="rect">
            <a:avLst/>
          </a:prstGeom>
          <a:noFill/>
          <a:ln w="12700">
            <a:solidFill>
              <a:prstClr val="black"/>
            </a:solidFill>
          </a:ln>
        </p:spPr>
        <p:txBody>
          <a:bodyPr vert="horz" lIns="96829" tIns="48414" rIns="96829" bIns="48414" rtlCol="0" anchor="ctr"/>
          <a:lstStyle/>
          <a:p>
            <a:pPr lvl="0"/>
            <a:endParaRPr lang="en-US" noProof="0" dirty="0"/>
          </a:p>
        </p:txBody>
      </p:sp>
      <p:sp>
        <p:nvSpPr>
          <p:cNvPr id="5" name="Notes Placeholder 4">
            <a:extLst>
              <a:ext uri="{FF2B5EF4-FFF2-40B4-BE49-F238E27FC236}">
                <a16:creationId xmlns:a16="http://schemas.microsoft.com/office/drawing/2014/main" id="{A5624BD7-F8D9-4852-BB80-69EC709E4E67}"/>
              </a:ext>
            </a:extLst>
          </p:cNvPr>
          <p:cNvSpPr>
            <a:spLocks noGrp="1"/>
          </p:cNvSpPr>
          <p:nvPr>
            <p:ph type="body" sz="quarter" idx="3"/>
          </p:nvPr>
        </p:nvSpPr>
        <p:spPr>
          <a:xfrm>
            <a:off x="731875" y="4630495"/>
            <a:ext cx="5861615" cy="3788733"/>
          </a:xfrm>
          <a:prstGeom prst="rect">
            <a:avLst/>
          </a:prstGeom>
        </p:spPr>
        <p:txBody>
          <a:bodyPr vert="horz" lIns="96829" tIns="48414" rIns="96829" bIns="4841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7F04937-AF49-4065-B2EB-FFCC54ECDC3B}"/>
              </a:ext>
            </a:extLst>
          </p:cNvPr>
          <p:cNvSpPr>
            <a:spLocks noGrp="1"/>
          </p:cNvSpPr>
          <p:nvPr>
            <p:ph type="ftr" sz="quarter" idx="4"/>
          </p:nvPr>
        </p:nvSpPr>
        <p:spPr>
          <a:xfrm>
            <a:off x="2" y="9139562"/>
            <a:ext cx="3174214" cy="482411"/>
          </a:xfrm>
          <a:prstGeom prst="rect">
            <a:avLst/>
          </a:prstGeom>
        </p:spPr>
        <p:txBody>
          <a:bodyPr vert="horz" lIns="96829" tIns="48414" rIns="96829" bIns="48414"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C5148813-4228-48E1-B3BE-A32374C575EC}"/>
              </a:ext>
            </a:extLst>
          </p:cNvPr>
          <p:cNvSpPr>
            <a:spLocks noGrp="1"/>
          </p:cNvSpPr>
          <p:nvPr>
            <p:ph type="sldNum" sz="quarter" idx="5"/>
          </p:nvPr>
        </p:nvSpPr>
        <p:spPr>
          <a:xfrm>
            <a:off x="4149495" y="9139562"/>
            <a:ext cx="3174214" cy="482411"/>
          </a:xfrm>
          <a:prstGeom prst="rect">
            <a:avLst/>
          </a:prstGeom>
        </p:spPr>
        <p:txBody>
          <a:bodyPr vert="horz" lIns="96829" tIns="48414" rIns="96829" bIns="48414" rtlCol="0" anchor="b"/>
          <a:lstStyle>
            <a:lvl1pPr algn="r" eaLnBrk="1" fontAlgn="auto" hangingPunct="1">
              <a:spcBef>
                <a:spcPts val="0"/>
              </a:spcBef>
              <a:spcAft>
                <a:spcPts val="0"/>
              </a:spcAft>
              <a:defRPr sz="1200">
                <a:latin typeface="+mn-lt"/>
              </a:defRPr>
            </a:lvl1pPr>
          </a:lstStyle>
          <a:p>
            <a:pPr>
              <a:defRPr/>
            </a:pPr>
            <a:fld id="{A128322B-EDCE-41E1-975E-025F67EF09B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28322B-EDCE-41E1-975E-025F67EF09B0}" type="slidenum">
              <a:rPr lang="en-US" smtClean="0"/>
              <a:pPr>
                <a:defRPr/>
              </a:pPr>
              <a:t>26</a:t>
            </a:fld>
            <a:endParaRPr lang="en-US" dirty="0"/>
          </a:p>
        </p:txBody>
      </p:sp>
    </p:spTree>
    <p:extLst>
      <p:ext uri="{BB962C8B-B14F-4D97-AF65-F5344CB8AC3E}">
        <p14:creationId xmlns:p14="http://schemas.microsoft.com/office/powerpoint/2010/main" val="191750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2.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2.xml"/><Relationship Id="rId1" Type="http://schemas.openxmlformats.org/officeDocument/2006/relationships/tags" Target="../tags/tag11.xml"/><Relationship Id="rId4" Type="http://schemas.openxmlformats.org/officeDocument/2006/relationships/image" Target="../media/image13.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2.xml"/><Relationship Id="rId1" Type="http://schemas.openxmlformats.org/officeDocument/2006/relationships/tags" Target="../tags/tag12.xml"/><Relationship Id="rId4" Type="http://schemas.openxmlformats.org/officeDocument/2006/relationships/image" Target="../media/image13.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2.xml"/><Relationship Id="rId1" Type="http://schemas.openxmlformats.org/officeDocument/2006/relationships/tags" Target="../tags/tag13.xml"/><Relationship Id="rId4"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3.xml"/><Relationship Id="rId1" Type="http://schemas.openxmlformats.org/officeDocument/2006/relationships/tags" Target="../tags/tag17.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4.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9.xml"/><Relationship Id="rId5" Type="http://schemas.openxmlformats.org/officeDocument/2006/relationships/image" Target="../media/image22.svg"/><Relationship Id="rId4" Type="http://schemas.openxmlformats.org/officeDocument/2006/relationships/image" Target="../media/image19.pn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8.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8.xml"/><Relationship Id="rId1" Type="http://schemas.openxmlformats.org/officeDocument/2006/relationships/tags" Target="../tags/tag6.xml"/><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8.xml"/><Relationship Id="rId1" Type="http://schemas.openxmlformats.org/officeDocument/2006/relationships/tags" Target="../tags/tag7.xml"/><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8.xml"/><Relationship Id="rId1" Type="http://schemas.openxmlformats.org/officeDocument/2006/relationships/tags" Target="../tags/tag8.xml"/><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 Opener - Main 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57434"/>
            <a:ext cx="9144000" cy="1455651"/>
          </a:xfrm>
          <a:prstGeom prst="rect">
            <a:avLst/>
          </a:prstGeom>
          <a:solidFill>
            <a:schemeClr val="bg1">
              <a:lumMod val="95000"/>
            </a:schemeClr>
          </a:solidFill>
        </p:spPr>
        <p:txBody>
          <a:bodyPr anchor="ctr">
            <a:normAutofit/>
          </a:bodyPr>
          <a:lstStyle>
            <a:lvl1pPr algn="ctr">
              <a:lnSpc>
                <a:spcPct val="90000"/>
              </a:lnSpc>
              <a:defRPr sz="5600" b="1">
                <a:solidFill>
                  <a:srgbClr val="3C6EBE"/>
                </a:solidFill>
                <a:latin typeface="+mn-lt"/>
              </a:defRPr>
            </a:lvl1pPr>
          </a:lstStyle>
          <a:p>
            <a:r>
              <a:rPr lang="en-US"/>
              <a:t>Click to edit Master title style</a:t>
            </a:r>
          </a:p>
        </p:txBody>
      </p:sp>
      <p:sp>
        <p:nvSpPr>
          <p:cNvPr id="3" name="Subtitle 2"/>
          <p:cNvSpPr>
            <a:spLocks noGrp="1"/>
          </p:cNvSpPr>
          <p:nvPr>
            <p:ph type="subTitle" idx="1"/>
          </p:nvPr>
        </p:nvSpPr>
        <p:spPr>
          <a:xfrm>
            <a:off x="1524000" y="4315096"/>
            <a:ext cx="9144000" cy="851564"/>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p:cNvSpPr>
            <a:spLocks noGrp="1"/>
          </p:cNvSpPr>
          <p:nvPr>
            <p:ph type="pic" sz="quarter" idx="13"/>
          </p:nvPr>
        </p:nvSpPr>
        <p:spPr>
          <a:xfrm>
            <a:off x="0" y="1261872"/>
            <a:ext cx="12192000" cy="5596128"/>
          </a:xfrm>
          <a:prstGeom prst="rect">
            <a:avLst/>
          </a:prstGeom>
        </p:spPr>
        <p:txBody>
          <a:bodyPr/>
          <a:lstStyle/>
          <a:p>
            <a:pPr lvl="0"/>
            <a:r>
              <a:rPr lang="en-US" noProof="0" dirty="0"/>
              <a:t>Click icon to add picture</a:t>
            </a:r>
          </a:p>
        </p:txBody>
      </p:sp>
      <p:sp>
        <p:nvSpPr>
          <p:cNvPr id="5" name="Date Placeholder 3">
            <a:extLst>
              <a:ext uri="{FF2B5EF4-FFF2-40B4-BE49-F238E27FC236}">
                <a16:creationId xmlns:a16="http://schemas.microsoft.com/office/drawing/2014/main" id="{2B6099B3-3D73-40EE-B1D4-8EE3C6FA38F3}"/>
              </a:ext>
            </a:extLst>
          </p:cNvPr>
          <p:cNvSpPr>
            <a:spLocks noGrp="1"/>
          </p:cNvSpPr>
          <p:nvPr>
            <p:ph type="dt" sz="half" idx="14"/>
          </p:nvPr>
        </p:nvSpPr>
        <p:spPr>
          <a:xfrm>
            <a:off x="838200" y="6562725"/>
            <a:ext cx="2743200" cy="158750"/>
          </a:xfrm>
        </p:spPr>
        <p:txBody>
          <a:bodyPr/>
          <a:lstStyle>
            <a:lvl1pPr>
              <a:defRPr>
                <a:solidFill>
                  <a:schemeClr val="bg1"/>
                </a:solidFill>
              </a:defRPr>
            </a:lvl1pPr>
          </a:lstStyle>
          <a:p>
            <a:pPr>
              <a:defRPr/>
            </a:pPr>
            <a:endParaRPr lang="en-US" dirty="0"/>
          </a:p>
        </p:txBody>
      </p:sp>
      <p:sp>
        <p:nvSpPr>
          <p:cNvPr id="6" name="Footer Placeholder 4">
            <a:extLst>
              <a:ext uri="{FF2B5EF4-FFF2-40B4-BE49-F238E27FC236}">
                <a16:creationId xmlns:a16="http://schemas.microsoft.com/office/drawing/2014/main" id="{D8587B56-E404-4A3B-8EDC-ECB40B84CECC}"/>
              </a:ext>
            </a:extLst>
          </p:cNvPr>
          <p:cNvSpPr>
            <a:spLocks noGrp="1"/>
          </p:cNvSpPr>
          <p:nvPr>
            <p:ph type="ftr" sz="quarter" idx="15"/>
          </p:nvPr>
        </p:nvSpPr>
        <p:spPr>
          <a:xfrm>
            <a:off x="4038600" y="6562725"/>
            <a:ext cx="4114800" cy="158750"/>
          </a:xfrm>
        </p:spPr>
        <p:txBody>
          <a:bodyPr/>
          <a:lstStyle>
            <a:lvl1pPr>
              <a:defRPr>
                <a:solidFill>
                  <a:schemeClr val="bg1"/>
                </a:solidFill>
              </a:defRPr>
            </a:lvl1pPr>
          </a:lstStyle>
          <a:p>
            <a:pPr>
              <a:defRPr/>
            </a:pPr>
            <a:endParaRPr lang="en-US" dirty="0"/>
          </a:p>
        </p:txBody>
      </p:sp>
      <p:sp>
        <p:nvSpPr>
          <p:cNvPr id="7" name="Slide Number Placeholder 5">
            <a:extLst>
              <a:ext uri="{FF2B5EF4-FFF2-40B4-BE49-F238E27FC236}">
                <a16:creationId xmlns:a16="http://schemas.microsoft.com/office/drawing/2014/main" id="{E88A1DD7-51D7-40A0-9BAE-CE24EBD1D117}"/>
              </a:ext>
            </a:extLst>
          </p:cNvPr>
          <p:cNvSpPr>
            <a:spLocks noGrp="1"/>
          </p:cNvSpPr>
          <p:nvPr>
            <p:ph type="sldNum" sz="quarter" idx="16"/>
          </p:nvPr>
        </p:nvSpPr>
        <p:spPr>
          <a:xfrm>
            <a:off x="8610600" y="6562725"/>
            <a:ext cx="2743200" cy="158750"/>
          </a:xfrm>
        </p:spPr>
        <p:txBody>
          <a:bodyPr/>
          <a:lstStyle>
            <a:lvl1pPr>
              <a:defRPr>
                <a:solidFill>
                  <a:schemeClr val="bg1"/>
                </a:solidFill>
              </a:defRPr>
            </a:lvl1pPr>
          </a:lstStyle>
          <a:p>
            <a:pPr>
              <a:defRPr/>
            </a:pPr>
            <a:fld id="{D812B356-8F39-48EB-A35C-1EA6D60C902F}" type="slidenum">
              <a:rPr lang="en-US"/>
              <a:pPr>
                <a:defRPr/>
              </a:pPr>
              <a:t>‹#›</a:t>
            </a:fld>
            <a:endParaRPr lang="en-US" dirty="0"/>
          </a:p>
        </p:txBody>
      </p:sp>
    </p:spTree>
    <p:extLst>
      <p:ext uri="{BB962C8B-B14F-4D97-AF65-F5344CB8AC3E}">
        <p14:creationId xmlns:p14="http://schemas.microsoft.com/office/powerpoint/2010/main" val="401344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E0618-1722-4499-A9B8-E8565E62DE8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8124CD7-8DC0-4788-8A73-17CFCC033F8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200571F-3727-46D2-85BE-11DE4387AA4C}"/>
              </a:ext>
            </a:extLst>
          </p:cNvPr>
          <p:cNvSpPr>
            <a:spLocks noGrp="1"/>
          </p:cNvSpPr>
          <p:nvPr>
            <p:ph type="sldNum" sz="quarter" idx="12"/>
          </p:nvPr>
        </p:nvSpPr>
        <p:spPr/>
        <p:txBody>
          <a:bodyPr/>
          <a:lstStyle>
            <a:lvl1pPr>
              <a:defRPr/>
            </a:lvl1pPr>
          </a:lstStyle>
          <a:p>
            <a:pPr>
              <a:defRPr/>
            </a:pPr>
            <a:fld id="{E9E08E99-33D0-4EA2-AB5A-1C6EFCA313EF}" type="slidenum">
              <a:rPr lang="en-US"/>
              <a:pPr>
                <a:defRPr/>
              </a:pPr>
              <a:t>‹#›</a:t>
            </a:fld>
            <a:endParaRPr lang="en-US" dirty="0"/>
          </a:p>
        </p:txBody>
      </p:sp>
    </p:spTree>
    <p:extLst>
      <p:ext uri="{BB962C8B-B14F-4D97-AF65-F5344CB8AC3E}">
        <p14:creationId xmlns:p14="http://schemas.microsoft.com/office/powerpoint/2010/main" val="2881481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ormAutofit/>
          </a:bodyPr>
          <a:lstStyle>
            <a:lvl1pPr algn="ctr">
              <a:defRPr sz="6600" b="1">
                <a:solidFill>
                  <a:srgbClr val="3C6EBE"/>
                </a:solidFill>
                <a:latin typeface="Open Sans Semibold" panose="020B0606030504020204"/>
              </a:defRPr>
            </a:lvl1pPr>
          </a:lstStyle>
          <a:p>
            <a:r>
              <a:rPr lang="en-US"/>
              <a:t>Click to edit Master title</a:t>
            </a:r>
          </a:p>
        </p:txBody>
      </p:sp>
      <p:sp>
        <p:nvSpPr>
          <p:cNvPr id="3" name="Subtitle 2"/>
          <p:cNvSpPr>
            <a:spLocks noGrp="1"/>
          </p:cNvSpPr>
          <p:nvPr>
            <p:ph type="subTitle" idx="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17EF26-452A-4DDA-BFA1-641C5FD94E6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D9BEBD60-7BE3-41E0-835A-83C19DC3311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59F762A-AAFB-4B9A-8BE5-DE31E261813C}"/>
              </a:ext>
            </a:extLst>
          </p:cNvPr>
          <p:cNvSpPr>
            <a:spLocks noGrp="1"/>
          </p:cNvSpPr>
          <p:nvPr>
            <p:ph type="sldNum" sz="quarter" idx="12"/>
          </p:nvPr>
        </p:nvSpPr>
        <p:spPr/>
        <p:txBody>
          <a:bodyPr/>
          <a:lstStyle>
            <a:lvl1pPr>
              <a:defRPr/>
            </a:lvl1pPr>
          </a:lstStyle>
          <a:p>
            <a:pPr>
              <a:defRPr/>
            </a:pPr>
            <a:fld id="{E17365D5-CBC2-4623-AEB0-77A798EE1238}" type="slidenum">
              <a:rPr lang="en-US"/>
              <a:pPr>
                <a:defRPr/>
              </a:pPr>
              <a:t>‹#›</a:t>
            </a:fld>
            <a:endParaRPr lang="en-US" dirty="0"/>
          </a:p>
        </p:txBody>
      </p:sp>
    </p:spTree>
    <p:extLst>
      <p:ext uri="{BB962C8B-B14F-4D97-AF65-F5344CB8AC3E}">
        <p14:creationId xmlns:p14="http://schemas.microsoft.com/office/powerpoint/2010/main" val="14175079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
        <p:nvSpPr>
          <p:cNvPr id="5" name="Date Placeholder 3">
            <a:extLst>
              <a:ext uri="{FF2B5EF4-FFF2-40B4-BE49-F238E27FC236}">
                <a16:creationId xmlns:a16="http://schemas.microsoft.com/office/drawing/2014/main" id="{D7EC133E-8DE3-4329-80E7-5F5C4B2D6FC4}"/>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70B8844F-3FE9-4DAE-AA10-D9390AA8AF5B}"/>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44971D4-A3A4-459B-9B7B-EED46A2EA420}"/>
              </a:ext>
            </a:extLst>
          </p:cNvPr>
          <p:cNvSpPr>
            <a:spLocks noGrp="1"/>
          </p:cNvSpPr>
          <p:nvPr>
            <p:ph type="sldNum" sz="quarter" idx="17"/>
          </p:nvPr>
        </p:nvSpPr>
        <p:spPr/>
        <p:txBody>
          <a:bodyPr/>
          <a:lstStyle>
            <a:lvl1pPr>
              <a:defRPr/>
            </a:lvl1pPr>
          </a:lstStyle>
          <a:p>
            <a:pPr>
              <a:defRPr/>
            </a:pPr>
            <a:fld id="{3ADEC5B3-00E8-4C83-B16E-90FE2425281A}" type="slidenum">
              <a:rPr lang="en-US"/>
              <a:pPr>
                <a:defRPr/>
              </a:pPr>
              <a:t>‹#›</a:t>
            </a:fld>
            <a:endParaRPr lang="en-US" dirty="0"/>
          </a:p>
        </p:txBody>
      </p:sp>
    </p:spTree>
    <p:extLst>
      <p:ext uri="{BB962C8B-B14F-4D97-AF65-F5344CB8AC3E}">
        <p14:creationId xmlns:p14="http://schemas.microsoft.com/office/powerpoint/2010/main" val="41347372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6C540-D80E-4189-A6FD-A588AA1E51C2}"/>
              </a:ext>
            </a:extLst>
          </p:cNvPr>
          <p:cNvSpPr>
            <a:spLocks noGrp="1"/>
          </p:cNvSpPr>
          <p:nvPr>
            <p:ph type="dt" sz="half" idx="14"/>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187781C-21F9-4120-895E-517220FD7786}"/>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1F88DCB-487D-4021-9A4E-524166A9A89F}"/>
              </a:ext>
            </a:extLst>
          </p:cNvPr>
          <p:cNvSpPr>
            <a:spLocks noGrp="1"/>
          </p:cNvSpPr>
          <p:nvPr>
            <p:ph type="sldNum" sz="quarter" idx="16"/>
          </p:nvPr>
        </p:nvSpPr>
        <p:spPr/>
        <p:txBody>
          <a:bodyPr/>
          <a:lstStyle>
            <a:lvl1pPr>
              <a:defRPr/>
            </a:lvl1pPr>
          </a:lstStyle>
          <a:p>
            <a:pPr>
              <a:defRPr/>
            </a:pPr>
            <a:fld id="{C45A7D9E-2CB5-4F91-819D-6B3A2DD9B83B}" type="slidenum">
              <a:rPr lang="en-US"/>
              <a:pPr>
                <a:defRPr/>
              </a:pPr>
              <a:t>‹#›</a:t>
            </a:fld>
            <a:endParaRPr lang="en-US" dirty="0"/>
          </a:p>
        </p:txBody>
      </p:sp>
    </p:spTree>
    <p:extLst>
      <p:ext uri="{BB962C8B-B14F-4D97-AF65-F5344CB8AC3E}">
        <p14:creationId xmlns:p14="http://schemas.microsoft.com/office/powerpoint/2010/main" val="4419409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573D773-A8D1-4A66-A5E8-2F479CE8B1C6}"/>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C745FF5E-2D42-407D-9771-D65D08D6CC5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79B6EE4-2ECD-4B0C-AA6D-AB702DA20C3D}"/>
              </a:ext>
            </a:extLst>
          </p:cNvPr>
          <p:cNvSpPr>
            <a:spLocks noGrp="1"/>
          </p:cNvSpPr>
          <p:nvPr>
            <p:ph type="sldNum" sz="quarter" idx="12"/>
          </p:nvPr>
        </p:nvSpPr>
        <p:spPr/>
        <p:txBody>
          <a:bodyPr/>
          <a:lstStyle>
            <a:lvl1pPr>
              <a:defRPr/>
            </a:lvl1pPr>
          </a:lstStyle>
          <a:p>
            <a:pPr>
              <a:defRPr/>
            </a:pPr>
            <a:fld id="{8424B624-5D28-4F0E-AA69-D50468843A2F}" type="slidenum">
              <a:rPr lang="en-US"/>
              <a:pPr>
                <a:defRPr/>
              </a:pPr>
              <a:t>‹#›</a:t>
            </a:fld>
            <a:endParaRPr lang="en-US" dirty="0"/>
          </a:p>
        </p:txBody>
      </p:sp>
    </p:spTree>
    <p:extLst>
      <p:ext uri="{BB962C8B-B14F-4D97-AF65-F5344CB8AC3E}">
        <p14:creationId xmlns:p14="http://schemas.microsoft.com/office/powerpoint/2010/main" val="34486508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
        <p:nvSpPr>
          <p:cNvPr id="4" name="Date Placeholder 3">
            <a:extLst>
              <a:ext uri="{FF2B5EF4-FFF2-40B4-BE49-F238E27FC236}">
                <a16:creationId xmlns:a16="http://schemas.microsoft.com/office/drawing/2014/main" id="{F118F9E3-2258-4C0B-8C15-CF9B4EDB9CE5}"/>
              </a:ext>
            </a:extLst>
          </p:cNvPr>
          <p:cNvSpPr>
            <a:spLocks noGrp="1"/>
          </p:cNvSpPr>
          <p:nvPr>
            <p:ph type="dt" sz="half" idx="14"/>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D84D91C1-63E3-4A05-89E7-D8B22836147C}"/>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9CDDE5-FE53-4A37-A6BD-FC18730BC21F}"/>
              </a:ext>
            </a:extLst>
          </p:cNvPr>
          <p:cNvSpPr>
            <a:spLocks noGrp="1"/>
          </p:cNvSpPr>
          <p:nvPr>
            <p:ph type="sldNum" sz="quarter" idx="16"/>
          </p:nvPr>
        </p:nvSpPr>
        <p:spPr/>
        <p:txBody>
          <a:bodyPr/>
          <a:lstStyle>
            <a:lvl1pPr>
              <a:defRPr/>
            </a:lvl1pPr>
          </a:lstStyle>
          <a:p>
            <a:pPr>
              <a:defRPr/>
            </a:pPr>
            <a:fld id="{4FCB7E5D-35A5-4052-AB99-983909C3C4CA}" type="slidenum">
              <a:rPr lang="en-US"/>
              <a:pPr>
                <a:defRPr/>
              </a:pPr>
              <a:t>‹#›</a:t>
            </a:fld>
            <a:endParaRPr lang="en-US" dirty="0"/>
          </a:p>
        </p:txBody>
      </p:sp>
    </p:spTree>
    <p:extLst>
      <p:ext uri="{BB962C8B-B14F-4D97-AF65-F5344CB8AC3E}">
        <p14:creationId xmlns:p14="http://schemas.microsoft.com/office/powerpoint/2010/main" val="29508065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5" name="Date Placeholder 3">
            <a:extLst>
              <a:ext uri="{FF2B5EF4-FFF2-40B4-BE49-F238E27FC236}">
                <a16:creationId xmlns:a16="http://schemas.microsoft.com/office/drawing/2014/main" id="{C582C5F5-6BF7-47E6-B43D-3AEE9F3C3271}"/>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5A431842-7BED-4D4A-94A1-181C444620BD}"/>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6070C55-C5EE-4BC8-907A-D1DF21CF8D1B}"/>
              </a:ext>
            </a:extLst>
          </p:cNvPr>
          <p:cNvSpPr>
            <a:spLocks noGrp="1"/>
          </p:cNvSpPr>
          <p:nvPr>
            <p:ph type="sldNum" sz="quarter" idx="12"/>
          </p:nvPr>
        </p:nvSpPr>
        <p:spPr/>
        <p:txBody>
          <a:bodyPr/>
          <a:lstStyle>
            <a:lvl1pPr>
              <a:defRPr/>
            </a:lvl1pPr>
          </a:lstStyle>
          <a:p>
            <a:pPr>
              <a:defRPr/>
            </a:pPr>
            <a:fld id="{EC7F0A0C-A57C-4AD9-9A40-834925E273B5}" type="slidenum">
              <a:rPr lang="en-US"/>
              <a:pPr>
                <a:defRPr/>
              </a:pPr>
              <a:t>‹#›</a:t>
            </a:fld>
            <a:endParaRPr lang="en-US" dirty="0"/>
          </a:p>
        </p:txBody>
      </p:sp>
    </p:spTree>
    <p:extLst>
      <p:ext uri="{BB962C8B-B14F-4D97-AF65-F5344CB8AC3E}">
        <p14:creationId xmlns:p14="http://schemas.microsoft.com/office/powerpoint/2010/main" val="1697513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9" name="Date Placeholder 3">
            <a:extLst>
              <a:ext uri="{FF2B5EF4-FFF2-40B4-BE49-F238E27FC236}">
                <a16:creationId xmlns:a16="http://schemas.microsoft.com/office/drawing/2014/main" id="{2F4A4993-3A49-4636-93CE-3FA1C0830453}"/>
              </a:ext>
            </a:extLst>
          </p:cNvPr>
          <p:cNvSpPr>
            <a:spLocks noGrp="1"/>
          </p:cNvSpPr>
          <p:nvPr>
            <p:ph type="dt" sz="half" idx="17"/>
          </p:nvPr>
        </p:nvSpPr>
        <p:spPr/>
        <p:txBody>
          <a:bodyPr/>
          <a:lstStyle>
            <a:lvl1pPr>
              <a:defRPr/>
            </a:lvl1pPr>
          </a:lstStyle>
          <a:p>
            <a:pPr>
              <a:defRPr/>
            </a:pPr>
            <a:endParaRPr lang="en-US" dirty="0"/>
          </a:p>
        </p:txBody>
      </p:sp>
      <p:sp>
        <p:nvSpPr>
          <p:cNvPr id="13" name="Footer Placeholder 4">
            <a:extLst>
              <a:ext uri="{FF2B5EF4-FFF2-40B4-BE49-F238E27FC236}">
                <a16:creationId xmlns:a16="http://schemas.microsoft.com/office/drawing/2014/main" id="{50D78A83-76B4-4C9F-9352-05FF16A9D07E}"/>
              </a:ext>
            </a:extLst>
          </p:cNvPr>
          <p:cNvSpPr>
            <a:spLocks noGrp="1"/>
          </p:cNvSpPr>
          <p:nvPr>
            <p:ph type="ftr" sz="quarter" idx="18"/>
          </p:nvPr>
        </p:nvSpPr>
        <p:spPr/>
        <p:txBody>
          <a:bodyPr/>
          <a:lstStyle>
            <a:lvl1pPr>
              <a:defRPr/>
            </a:lvl1pPr>
          </a:lstStyle>
          <a:p>
            <a:pPr>
              <a:defRPr/>
            </a:pPr>
            <a:endParaRPr lang="en-US" dirty="0"/>
          </a:p>
        </p:txBody>
      </p:sp>
      <p:sp>
        <p:nvSpPr>
          <p:cNvPr id="14" name="Slide Number Placeholder 5">
            <a:extLst>
              <a:ext uri="{FF2B5EF4-FFF2-40B4-BE49-F238E27FC236}">
                <a16:creationId xmlns:a16="http://schemas.microsoft.com/office/drawing/2014/main" id="{B005FCF2-9678-4FD2-8ED7-7DBF21690F0D}"/>
              </a:ext>
            </a:extLst>
          </p:cNvPr>
          <p:cNvSpPr>
            <a:spLocks noGrp="1"/>
          </p:cNvSpPr>
          <p:nvPr>
            <p:ph type="sldNum" sz="quarter" idx="19"/>
          </p:nvPr>
        </p:nvSpPr>
        <p:spPr/>
        <p:txBody>
          <a:bodyPr/>
          <a:lstStyle>
            <a:lvl1pPr>
              <a:defRPr/>
            </a:lvl1pPr>
          </a:lstStyle>
          <a:p>
            <a:pPr>
              <a:defRPr/>
            </a:pPr>
            <a:fld id="{425B3A6E-C982-4FBF-9767-F3F40EF111FB}" type="slidenum">
              <a:rPr lang="en-US"/>
              <a:pPr>
                <a:defRPr/>
              </a:pPr>
              <a:t>‹#›</a:t>
            </a:fld>
            <a:endParaRPr lang="en-US" dirty="0"/>
          </a:p>
        </p:txBody>
      </p:sp>
    </p:spTree>
    <p:extLst>
      <p:ext uri="{BB962C8B-B14F-4D97-AF65-F5344CB8AC3E}">
        <p14:creationId xmlns:p14="http://schemas.microsoft.com/office/powerpoint/2010/main" val="37719009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a:p>
        </p:txBody>
      </p:sp>
      <p:sp>
        <p:nvSpPr>
          <p:cNvPr id="5" name="Date Placeholder 2">
            <a:extLst>
              <a:ext uri="{FF2B5EF4-FFF2-40B4-BE49-F238E27FC236}">
                <a16:creationId xmlns:a16="http://schemas.microsoft.com/office/drawing/2014/main" id="{964DF4AE-B64B-47F5-A09C-53EEF7731FD2}"/>
              </a:ext>
            </a:extLst>
          </p:cNvPr>
          <p:cNvSpPr>
            <a:spLocks noGrp="1"/>
          </p:cNvSpPr>
          <p:nvPr>
            <p:ph type="dt" sz="half" idx="16"/>
          </p:nvPr>
        </p:nvSpPr>
        <p:spPr/>
        <p:txBody>
          <a:bodyPr/>
          <a:lstStyle>
            <a:lvl1pPr>
              <a:defRPr/>
            </a:lvl1pPr>
          </a:lstStyle>
          <a:p>
            <a:pPr>
              <a:defRPr/>
            </a:pPr>
            <a:endParaRPr lang="en-US" dirty="0"/>
          </a:p>
        </p:txBody>
      </p:sp>
      <p:sp>
        <p:nvSpPr>
          <p:cNvPr id="6" name="Footer Placeholder 3">
            <a:extLst>
              <a:ext uri="{FF2B5EF4-FFF2-40B4-BE49-F238E27FC236}">
                <a16:creationId xmlns:a16="http://schemas.microsoft.com/office/drawing/2014/main" id="{F6036733-88DA-4EBF-A87A-45A0801190EF}"/>
              </a:ext>
            </a:extLst>
          </p:cNvPr>
          <p:cNvSpPr>
            <a:spLocks noGrp="1"/>
          </p:cNvSpPr>
          <p:nvPr>
            <p:ph type="ftr" sz="quarter" idx="17"/>
          </p:nvPr>
        </p:nvSpPr>
        <p:spPr/>
        <p:txBody>
          <a:bodyPr/>
          <a:lstStyle>
            <a:lvl1pPr>
              <a:defRPr/>
            </a:lvl1pPr>
          </a:lstStyle>
          <a:p>
            <a:pPr>
              <a:defRPr/>
            </a:pPr>
            <a:endParaRPr lang="en-US" dirty="0"/>
          </a:p>
        </p:txBody>
      </p:sp>
      <p:sp>
        <p:nvSpPr>
          <p:cNvPr id="7" name="Slide Number Placeholder 4">
            <a:extLst>
              <a:ext uri="{FF2B5EF4-FFF2-40B4-BE49-F238E27FC236}">
                <a16:creationId xmlns:a16="http://schemas.microsoft.com/office/drawing/2014/main" id="{54BCEA43-F04C-4CE5-A052-F775F0024965}"/>
              </a:ext>
            </a:extLst>
          </p:cNvPr>
          <p:cNvSpPr>
            <a:spLocks noGrp="1"/>
          </p:cNvSpPr>
          <p:nvPr>
            <p:ph type="sldNum" sz="quarter" idx="18"/>
          </p:nvPr>
        </p:nvSpPr>
        <p:spPr/>
        <p:txBody>
          <a:bodyPr/>
          <a:lstStyle>
            <a:lvl1pPr>
              <a:defRPr/>
            </a:lvl1pPr>
          </a:lstStyle>
          <a:p>
            <a:pPr>
              <a:defRPr/>
            </a:pPr>
            <a:fld id="{3EDECA78-EA5E-4AF8-83D1-13A00CFB0A5A}" type="slidenum">
              <a:rPr lang="en-US"/>
              <a:pPr>
                <a:defRPr/>
              </a:pPr>
              <a:t>‹#›</a:t>
            </a:fld>
            <a:endParaRPr lang="en-US" dirty="0"/>
          </a:p>
        </p:txBody>
      </p:sp>
    </p:spTree>
    <p:extLst>
      <p:ext uri="{BB962C8B-B14F-4D97-AF65-F5344CB8AC3E}">
        <p14:creationId xmlns:p14="http://schemas.microsoft.com/office/powerpoint/2010/main" val="19615972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a:p>
        </p:txBody>
      </p:sp>
      <p:sp>
        <p:nvSpPr>
          <p:cNvPr id="5" name="Date Placeholder 2">
            <a:extLst>
              <a:ext uri="{FF2B5EF4-FFF2-40B4-BE49-F238E27FC236}">
                <a16:creationId xmlns:a16="http://schemas.microsoft.com/office/drawing/2014/main" id="{29F582AC-2EFD-4FE5-A1EA-084AA2709084}"/>
              </a:ext>
            </a:extLst>
          </p:cNvPr>
          <p:cNvSpPr>
            <a:spLocks noGrp="1"/>
          </p:cNvSpPr>
          <p:nvPr>
            <p:ph type="dt" sz="half" idx="15"/>
          </p:nvPr>
        </p:nvSpPr>
        <p:spPr/>
        <p:txBody>
          <a:bodyPr/>
          <a:lstStyle>
            <a:lvl1pPr>
              <a:defRPr/>
            </a:lvl1pPr>
          </a:lstStyle>
          <a:p>
            <a:pPr>
              <a:defRPr/>
            </a:pPr>
            <a:endParaRPr lang="en-US" dirty="0"/>
          </a:p>
        </p:txBody>
      </p:sp>
      <p:sp>
        <p:nvSpPr>
          <p:cNvPr id="6" name="Footer Placeholder 3">
            <a:extLst>
              <a:ext uri="{FF2B5EF4-FFF2-40B4-BE49-F238E27FC236}">
                <a16:creationId xmlns:a16="http://schemas.microsoft.com/office/drawing/2014/main" id="{F2985359-B725-49BD-933A-76BC2C4DB7FE}"/>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4">
            <a:extLst>
              <a:ext uri="{FF2B5EF4-FFF2-40B4-BE49-F238E27FC236}">
                <a16:creationId xmlns:a16="http://schemas.microsoft.com/office/drawing/2014/main" id="{D91FA058-6C9F-4E82-AFCB-F62421564E72}"/>
              </a:ext>
            </a:extLst>
          </p:cNvPr>
          <p:cNvSpPr>
            <a:spLocks noGrp="1"/>
          </p:cNvSpPr>
          <p:nvPr>
            <p:ph type="sldNum" sz="quarter" idx="17"/>
          </p:nvPr>
        </p:nvSpPr>
        <p:spPr/>
        <p:txBody>
          <a:bodyPr/>
          <a:lstStyle>
            <a:lvl1pPr>
              <a:defRPr/>
            </a:lvl1pPr>
          </a:lstStyle>
          <a:p>
            <a:pPr>
              <a:defRPr/>
            </a:pPr>
            <a:fld id="{B8920545-B16B-4297-A7E8-2D889DA37FBC}" type="slidenum">
              <a:rPr lang="en-US"/>
              <a:pPr>
                <a:defRPr/>
              </a:pPr>
              <a:t>‹#›</a:t>
            </a:fld>
            <a:endParaRPr lang="en-US" dirty="0"/>
          </a:p>
        </p:txBody>
      </p:sp>
    </p:spTree>
    <p:extLst>
      <p:ext uri="{BB962C8B-B14F-4D97-AF65-F5344CB8AC3E}">
        <p14:creationId xmlns:p14="http://schemas.microsoft.com/office/powerpoint/2010/main" val="9803807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10" name="Picture Placeholder 6"/>
          <p:cNvSpPr>
            <a:spLocks noGrp="1"/>
          </p:cNvSpPr>
          <p:nvPr>
            <p:ph type="pic" sz="quarter" idx="13"/>
          </p:nvPr>
        </p:nvSpPr>
        <p:spPr>
          <a:xfrm>
            <a:off x="401639" y="1645920"/>
            <a:ext cx="11379991" cy="3648710"/>
          </a:xfrm>
        </p:spPr>
        <p:txBody>
          <a:bodyPr rtlCol="0">
            <a:normAutofit/>
          </a:bodyPr>
          <a:lstStyle>
            <a:lvl1pPr marL="0" indent="0">
              <a:buFontTx/>
              <a:buNone/>
              <a:defRPr>
                <a:latin typeface="Open Sans (Headings)"/>
              </a:defRPr>
            </a:lvl1pPr>
          </a:lstStyle>
          <a:p>
            <a:pPr lvl="0"/>
            <a:endParaRPr lang="en-US" noProof="0"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a:p>
        </p:txBody>
      </p:sp>
      <p:sp>
        <p:nvSpPr>
          <p:cNvPr id="5" name="Date Placeholder 3">
            <a:extLst>
              <a:ext uri="{FF2B5EF4-FFF2-40B4-BE49-F238E27FC236}">
                <a16:creationId xmlns:a16="http://schemas.microsoft.com/office/drawing/2014/main" id="{FABDD07D-05C0-4BC9-9B24-0806E650928C}"/>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C2D94653-88C2-4CCB-B67E-3803B7ADE30B}"/>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066941C-9546-4933-85F6-EF71F8F28D06}"/>
              </a:ext>
            </a:extLst>
          </p:cNvPr>
          <p:cNvSpPr>
            <a:spLocks noGrp="1"/>
          </p:cNvSpPr>
          <p:nvPr>
            <p:ph type="sldNum" sz="quarter" idx="17"/>
          </p:nvPr>
        </p:nvSpPr>
        <p:spPr/>
        <p:txBody>
          <a:bodyPr/>
          <a:lstStyle>
            <a:lvl1pPr>
              <a:defRPr/>
            </a:lvl1pPr>
          </a:lstStyle>
          <a:p>
            <a:pPr>
              <a:defRPr/>
            </a:pPr>
            <a:fld id="{E96DCFDA-5605-430D-B11A-836ECE7A2C56}" type="slidenum">
              <a:rPr lang="en-US"/>
              <a:pPr>
                <a:defRPr/>
              </a:pPr>
              <a:t>‹#›</a:t>
            </a:fld>
            <a:endParaRPr lang="en-US" dirty="0"/>
          </a:p>
        </p:txBody>
      </p:sp>
    </p:spTree>
    <p:extLst>
      <p:ext uri="{BB962C8B-B14F-4D97-AF65-F5344CB8AC3E}">
        <p14:creationId xmlns:p14="http://schemas.microsoft.com/office/powerpoint/2010/main" val="399185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224CC3E-1A46-4D14-A97D-8621FF4A6D44}"/>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28F9130-8506-480E-A32E-A366F3D34855}"/>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86F4028-65A4-4419-AC4D-79F660F8BA7F}"/>
              </a:ext>
            </a:extLst>
          </p:cNvPr>
          <p:cNvSpPr>
            <a:spLocks noGrp="1"/>
          </p:cNvSpPr>
          <p:nvPr>
            <p:ph type="sldNum" sz="quarter" idx="17"/>
          </p:nvPr>
        </p:nvSpPr>
        <p:spPr/>
        <p:txBody>
          <a:bodyPr/>
          <a:lstStyle>
            <a:lvl1pPr>
              <a:defRPr/>
            </a:lvl1pPr>
          </a:lstStyle>
          <a:p>
            <a:pPr>
              <a:defRPr/>
            </a:pPr>
            <a:fld id="{4C4D0D20-A0EB-4BCB-B487-829F2AD29702}" type="slidenum">
              <a:rPr lang="en-US"/>
              <a:pPr>
                <a:defRPr/>
              </a:pPr>
              <a:t>‹#›</a:t>
            </a:fld>
            <a:endParaRPr lang="en-US" dirty="0"/>
          </a:p>
        </p:txBody>
      </p:sp>
    </p:spTree>
    <p:extLst>
      <p:ext uri="{BB962C8B-B14F-4D97-AF65-F5344CB8AC3E}">
        <p14:creationId xmlns:p14="http://schemas.microsoft.com/office/powerpoint/2010/main" val="31845316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605F55-65D5-42D7-9FC0-6621B3333049}"/>
              </a:ext>
            </a:extLst>
          </p:cNvPr>
          <p:cNvCxnSpPr/>
          <p:nvPr userDrawn="1"/>
        </p:nvCxnSpPr>
        <p:spPr>
          <a:xfrm>
            <a:off x="7724775" y="3630613"/>
            <a:ext cx="12700" cy="514350"/>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6048C6-F860-45BE-84AB-7C1F64731FFE}"/>
              </a:ext>
            </a:extLst>
          </p:cNvPr>
          <p:cNvCxnSpPr/>
          <p:nvPr userDrawn="1"/>
        </p:nvCxnSpPr>
        <p:spPr>
          <a:xfrm>
            <a:off x="4495800" y="3640138"/>
            <a:ext cx="12700" cy="512762"/>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FEDA6D3-D105-4D53-8A03-E288305427D5}"/>
              </a:ext>
            </a:extLst>
          </p:cNvPr>
          <p:cNvCxnSpPr>
            <a:endCxn id="20" idx="4"/>
          </p:cNvCxnSpPr>
          <p:nvPr userDrawn="1"/>
        </p:nvCxnSpPr>
        <p:spPr>
          <a:xfrm>
            <a:off x="6110288" y="3255963"/>
            <a:ext cx="12700" cy="514350"/>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456A91D-0A0D-446F-8A9A-B3858D0B644C}"/>
              </a:ext>
            </a:extLst>
          </p:cNvPr>
          <p:cNvSpPr/>
          <p:nvPr userDrawn="1"/>
        </p:nvSpPr>
        <p:spPr>
          <a:xfrm>
            <a:off x="3738563" y="3552825"/>
            <a:ext cx="1530350" cy="293688"/>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a:extLst>
              <a:ext uri="{FF2B5EF4-FFF2-40B4-BE49-F238E27FC236}">
                <a16:creationId xmlns:a16="http://schemas.microsoft.com/office/drawing/2014/main" id="{77E209D1-9DE1-40BD-86D0-49A7EA0108F6}"/>
              </a:ext>
            </a:extLst>
          </p:cNvPr>
          <p:cNvSpPr/>
          <p:nvPr userDrawn="1"/>
        </p:nvSpPr>
        <p:spPr>
          <a:xfrm>
            <a:off x="5353050" y="3552825"/>
            <a:ext cx="1530350" cy="293688"/>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a:extLst>
              <a:ext uri="{FF2B5EF4-FFF2-40B4-BE49-F238E27FC236}">
                <a16:creationId xmlns:a16="http://schemas.microsoft.com/office/drawing/2014/main" id="{91EC4B71-5ABB-4003-9646-19A55BAD520F}"/>
              </a:ext>
            </a:extLst>
          </p:cNvPr>
          <p:cNvSpPr/>
          <p:nvPr userDrawn="1"/>
        </p:nvSpPr>
        <p:spPr>
          <a:xfrm>
            <a:off x="6967538" y="3552825"/>
            <a:ext cx="1530350" cy="29368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a:extLst>
              <a:ext uri="{FF2B5EF4-FFF2-40B4-BE49-F238E27FC236}">
                <a16:creationId xmlns:a16="http://schemas.microsoft.com/office/drawing/2014/main" id="{AF17BD64-9757-45C5-B29D-94880DDB3DB6}"/>
              </a:ext>
            </a:extLst>
          </p:cNvPr>
          <p:cNvSpPr/>
          <p:nvPr userDrawn="1"/>
        </p:nvSpPr>
        <p:spPr>
          <a:xfrm>
            <a:off x="8572500" y="3552825"/>
            <a:ext cx="1530350" cy="293688"/>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a:extLst>
              <a:ext uri="{FF2B5EF4-FFF2-40B4-BE49-F238E27FC236}">
                <a16:creationId xmlns:a16="http://schemas.microsoft.com/office/drawing/2014/main" id="{7241E374-CEC7-4C8D-89D7-8EF766656A98}"/>
              </a:ext>
            </a:extLst>
          </p:cNvPr>
          <p:cNvSpPr/>
          <p:nvPr userDrawn="1"/>
        </p:nvSpPr>
        <p:spPr>
          <a:xfrm>
            <a:off x="2124075" y="3552825"/>
            <a:ext cx="1530350" cy="293688"/>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a:extLst>
              <a:ext uri="{FF2B5EF4-FFF2-40B4-BE49-F238E27FC236}">
                <a16:creationId xmlns:a16="http://schemas.microsoft.com/office/drawing/2014/main" id="{EF8583E4-A6B9-4493-88AC-285D688D6AC0}"/>
              </a:ext>
            </a:extLst>
          </p:cNvPr>
          <p:cNvSpPr/>
          <p:nvPr userDrawn="1"/>
        </p:nvSpPr>
        <p:spPr>
          <a:xfrm>
            <a:off x="6049963" y="3622675"/>
            <a:ext cx="146050" cy="1476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8" name="Straight Connector 17">
            <a:extLst>
              <a:ext uri="{FF2B5EF4-FFF2-40B4-BE49-F238E27FC236}">
                <a16:creationId xmlns:a16="http://schemas.microsoft.com/office/drawing/2014/main" id="{689A7ABB-EF88-4C04-AF69-2DD3D5B587C2}"/>
              </a:ext>
            </a:extLst>
          </p:cNvPr>
          <p:cNvCxnSpPr>
            <a:endCxn id="22" idx="4"/>
          </p:cNvCxnSpPr>
          <p:nvPr userDrawn="1"/>
        </p:nvCxnSpPr>
        <p:spPr>
          <a:xfrm>
            <a:off x="9332913" y="3259138"/>
            <a:ext cx="12700" cy="514350"/>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7EDFC3E-715C-42D8-839E-C0DC5E30CA0C}"/>
              </a:ext>
            </a:extLst>
          </p:cNvPr>
          <p:cNvSpPr/>
          <p:nvPr userDrawn="1"/>
        </p:nvSpPr>
        <p:spPr>
          <a:xfrm>
            <a:off x="9271000" y="3627438"/>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Connector 19">
            <a:extLst>
              <a:ext uri="{FF2B5EF4-FFF2-40B4-BE49-F238E27FC236}">
                <a16:creationId xmlns:a16="http://schemas.microsoft.com/office/drawing/2014/main" id="{05C3F543-7016-4BE5-A9D8-33EAD9B9ACDC}"/>
              </a:ext>
            </a:extLst>
          </p:cNvPr>
          <p:cNvCxnSpPr>
            <a:endCxn id="24" idx="4"/>
          </p:cNvCxnSpPr>
          <p:nvPr userDrawn="1"/>
        </p:nvCxnSpPr>
        <p:spPr>
          <a:xfrm>
            <a:off x="2889250" y="3267075"/>
            <a:ext cx="12700" cy="512763"/>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F41364A-5D21-4954-B729-5E8A91176A94}"/>
              </a:ext>
            </a:extLst>
          </p:cNvPr>
          <p:cNvSpPr/>
          <p:nvPr userDrawn="1"/>
        </p:nvSpPr>
        <p:spPr>
          <a:xfrm>
            <a:off x="2828925" y="3633788"/>
            <a:ext cx="146050"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a:extLst>
              <a:ext uri="{FF2B5EF4-FFF2-40B4-BE49-F238E27FC236}">
                <a16:creationId xmlns:a16="http://schemas.microsoft.com/office/drawing/2014/main" id="{D7E49D9D-F70A-4E25-94F4-91A113F7154C}"/>
              </a:ext>
            </a:extLst>
          </p:cNvPr>
          <p:cNvSpPr/>
          <p:nvPr userDrawn="1"/>
        </p:nvSpPr>
        <p:spPr>
          <a:xfrm>
            <a:off x="4424363" y="3643313"/>
            <a:ext cx="146050" cy="147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a:extLst>
              <a:ext uri="{FF2B5EF4-FFF2-40B4-BE49-F238E27FC236}">
                <a16:creationId xmlns:a16="http://schemas.microsoft.com/office/drawing/2014/main" id="{973F9B6B-D7B5-438B-8E32-CAAB4B26679E}"/>
              </a:ext>
            </a:extLst>
          </p:cNvPr>
          <p:cNvSpPr/>
          <p:nvPr userDrawn="1"/>
        </p:nvSpPr>
        <p:spPr>
          <a:xfrm>
            <a:off x="7664450" y="3613150"/>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p:nvPr>
        </p:nvSpPr>
        <p:spPr>
          <a:xfrm>
            <a:off x="2124157" y="5303521"/>
            <a:ext cx="7979333" cy="595024"/>
          </a:xfrm>
        </p:spPr>
        <p:txBody>
          <a:bodyPr anchor="ctr"/>
          <a:lstStyle>
            <a:lvl1pPr marL="0" indent="0" algn="ctr">
              <a:buNone/>
              <a:defRPr sz="2400" baseline="0">
                <a:latin typeface="Open Sans (Body)"/>
              </a:defRPr>
            </a:lvl1pPr>
          </a:lstStyle>
          <a:p>
            <a:pPr lvl="0"/>
            <a:r>
              <a:rPr lang="en-US"/>
              <a:t>Edit Master text styles</a:t>
            </a:r>
          </a:p>
        </p:txBody>
      </p:sp>
      <p:sp>
        <p:nvSpPr>
          <p:cNvPr id="24" name="Date Placeholder 6">
            <a:extLst>
              <a:ext uri="{FF2B5EF4-FFF2-40B4-BE49-F238E27FC236}">
                <a16:creationId xmlns:a16="http://schemas.microsoft.com/office/drawing/2014/main" id="{8DA53065-F272-492E-923C-44C6014CC2B8}"/>
              </a:ext>
            </a:extLst>
          </p:cNvPr>
          <p:cNvSpPr>
            <a:spLocks noGrp="1"/>
          </p:cNvSpPr>
          <p:nvPr>
            <p:ph type="dt" sz="half" idx="24"/>
          </p:nvPr>
        </p:nvSpPr>
        <p:spPr/>
        <p:txBody>
          <a:bodyPr/>
          <a:lstStyle>
            <a:lvl1pPr>
              <a:defRPr/>
            </a:lvl1pPr>
          </a:lstStyle>
          <a:p>
            <a:pPr>
              <a:defRPr/>
            </a:pPr>
            <a:endParaRPr lang="en-US" dirty="0"/>
          </a:p>
        </p:txBody>
      </p:sp>
      <p:sp>
        <p:nvSpPr>
          <p:cNvPr id="25" name="Footer Placeholder 7">
            <a:extLst>
              <a:ext uri="{FF2B5EF4-FFF2-40B4-BE49-F238E27FC236}">
                <a16:creationId xmlns:a16="http://schemas.microsoft.com/office/drawing/2014/main" id="{1D5C009D-28FA-4B14-A1FA-D1E4B733AE0D}"/>
              </a:ext>
            </a:extLst>
          </p:cNvPr>
          <p:cNvSpPr>
            <a:spLocks noGrp="1"/>
          </p:cNvSpPr>
          <p:nvPr>
            <p:ph type="ftr" sz="quarter" idx="25"/>
          </p:nvPr>
        </p:nvSpPr>
        <p:spPr/>
        <p:txBody>
          <a:bodyPr/>
          <a:lstStyle>
            <a:lvl1pPr>
              <a:defRPr/>
            </a:lvl1pPr>
          </a:lstStyle>
          <a:p>
            <a:pPr>
              <a:defRPr/>
            </a:pPr>
            <a:endParaRPr lang="en-US" dirty="0"/>
          </a:p>
        </p:txBody>
      </p:sp>
      <p:sp>
        <p:nvSpPr>
          <p:cNvPr id="26" name="Slide Number Placeholder 8">
            <a:extLst>
              <a:ext uri="{FF2B5EF4-FFF2-40B4-BE49-F238E27FC236}">
                <a16:creationId xmlns:a16="http://schemas.microsoft.com/office/drawing/2014/main" id="{BBC84CE4-70B7-430A-8DD1-FCD657554A46}"/>
              </a:ext>
            </a:extLst>
          </p:cNvPr>
          <p:cNvSpPr>
            <a:spLocks noGrp="1"/>
          </p:cNvSpPr>
          <p:nvPr>
            <p:ph type="sldNum" sz="quarter" idx="26"/>
          </p:nvPr>
        </p:nvSpPr>
        <p:spPr/>
        <p:txBody>
          <a:bodyPr/>
          <a:lstStyle>
            <a:lvl1pPr>
              <a:defRPr/>
            </a:lvl1pPr>
          </a:lstStyle>
          <a:p>
            <a:pPr>
              <a:defRPr/>
            </a:pPr>
            <a:fld id="{5DAAB047-9064-4D0C-AD95-C055F313FD8F}" type="slidenum">
              <a:rPr lang="en-US"/>
              <a:pPr>
                <a:defRPr/>
              </a:pPr>
              <a:t>‹#›</a:t>
            </a:fld>
            <a:endParaRPr lang="en-US" dirty="0"/>
          </a:p>
        </p:txBody>
      </p:sp>
    </p:spTree>
    <p:extLst>
      <p:ext uri="{BB962C8B-B14F-4D97-AF65-F5344CB8AC3E}">
        <p14:creationId xmlns:p14="http://schemas.microsoft.com/office/powerpoint/2010/main" val="11405247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2F6BD2D-F858-4D0E-8FA2-E8D5BED9C789}"/>
              </a:ext>
            </a:extLst>
          </p:cNvPr>
          <p:cNvSpPr txBox="1">
            <a:spLocks noChangeArrowheads="1"/>
          </p:cNvSpPr>
          <p:nvPr userDrawn="1"/>
        </p:nvSpPr>
        <p:spPr bwMode="auto">
          <a:xfrm>
            <a:off x="792163" y="2938463"/>
            <a:ext cx="5683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ZA" altLang="en-US" sz="1000" b="1" dirty="0">
                <a:solidFill>
                  <a:srgbClr val="404040"/>
                </a:solidFill>
              </a:rPr>
              <a:t>2018</a:t>
            </a:r>
          </a:p>
        </p:txBody>
      </p:sp>
      <p:sp>
        <p:nvSpPr>
          <p:cNvPr id="13" name="Oval 12" title="Milestone Number">
            <a:extLst>
              <a:ext uri="{FF2B5EF4-FFF2-40B4-BE49-F238E27FC236}">
                <a16:creationId xmlns:a16="http://schemas.microsoft.com/office/drawing/2014/main" id="{30370332-E637-410C-BEAD-2A9BD5D5F78C}"/>
              </a:ext>
            </a:extLst>
          </p:cNvPr>
          <p:cNvSpPr/>
          <p:nvPr userDrawn="1"/>
        </p:nvSpPr>
        <p:spPr>
          <a:xfrm>
            <a:off x="1147763" y="4457700"/>
            <a:ext cx="407987" cy="406400"/>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ZA" sz="1000" dirty="0">
                <a:solidFill>
                  <a:schemeClr val="bg1"/>
                </a:solidFill>
              </a:rPr>
              <a:t>01</a:t>
            </a:r>
          </a:p>
        </p:txBody>
      </p:sp>
      <p:pic>
        <p:nvPicPr>
          <p:cNvPr id="14" name="Graphic 30" title="callout">
            <a:extLst>
              <a:ext uri="{FF2B5EF4-FFF2-40B4-BE49-F238E27FC236}">
                <a16:creationId xmlns:a16="http://schemas.microsoft.com/office/drawing/2014/main" id="{6844A21C-2796-40D5-8542-3277A48CC16B}"/>
              </a:ext>
            </a:extLst>
          </p:cNvPr>
          <p:cNvPicPr>
            <a:picLocks noChangeAspect="1"/>
          </p:cNvPicPr>
          <p:nvPr userDrawn="1"/>
        </p:nvPicPr>
        <p:blipFill>
          <a:blip/>
          <a:stretch>
            <a:fillRect/>
          </a:stretch>
        </p:blipFill>
        <p:spPr>
          <a:xfrm rot="16200000">
            <a:off x="933450" y="3914775"/>
            <a:ext cx="581025" cy="295275"/>
          </a:xfrm>
          <a:prstGeom prst="rect">
            <a:avLst/>
          </a:prstGeom>
        </p:spPr>
      </p:pic>
      <p:sp>
        <p:nvSpPr>
          <p:cNvPr id="15" name="Oval 14" title="Milestone Number">
            <a:extLst>
              <a:ext uri="{FF2B5EF4-FFF2-40B4-BE49-F238E27FC236}">
                <a16:creationId xmlns:a16="http://schemas.microsoft.com/office/drawing/2014/main" id="{433EBFE3-6732-4F1E-AD90-BF70CCB4EEE7}"/>
              </a:ext>
            </a:extLst>
          </p:cNvPr>
          <p:cNvSpPr/>
          <p:nvPr userDrawn="1"/>
        </p:nvSpPr>
        <p:spPr>
          <a:xfrm>
            <a:off x="1223963" y="2133600"/>
            <a:ext cx="407987" cy="407988"/>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ZA" sz="1000" dirty="0">
                <a:solidFill>
                  <a:schemeClr val="bg1"/>
                </a:solidFill>
              </a:rPr>
              <a:t>02</a:t>
            </a:r>
          </a:p>
        </p:txBody>
      </p:sp>
      <p:pic>
        <p:nvPicPr>
          <p:cNvPr id="16" name="Graphic 36" title="callout">
            <a:extLst>
              <a:ext uri="{FF2B5EF4-FFF2-40B4-BE49-F238E27FC236}">
                <a16:creationId xmlns:a16="http://schemas.microsoft.com/office/drawing/2014/main" id="{8919D91C-1175-460E-98E7-A55F03D20E94}"/>
              </a:ext>
            </a:extLst>
          </p:cNvPr>
          <p:cNvPicPr>
            <a:picLocks noChangeAspect="1"/>
          </p:cNvPicPr>
          <p:nvPr userDrawn="1"/>
        </p:nvPicPr>
        <p:blipFill>
          <a:blip/>
          <a:stretch>
            <a:fillRect/>
          </a:stretch>
        </p:blipFill>
        <p:spPr>
          <a:xfrm rot="16200000">
            <a:off x="1282700" y="2800350"/>
            <a:ext cx="581025" cy="295275"/>
          </a:xfrm>
          <a:prstGeom prst="rect">
            <a:avLst/>
          </a:prstGeom>
        </p:spPr>
      </p:pic>
      <p:sp>
        <p:nvSpPr>
          <p:cNvPr id="17" name="TextBox 16">
            <a:extLst>
              <a:ext uri="{FF2B5EF4-FFF2-40B4-BE49-F238E27FC236}">
                <a16:creationId xmlns:a16="http://schemas.microsoft.com/office/drawing/2014/main" id="{65FD8CE6-E37E-4385-9A7D-E309EFE1F265}"/>
              </a:ext>
            </a:extLst>
          </p:cNvPr>
          <p:cNvSpPr txBox="1">
            <a:spLocks noChangeArrowheads="1"/>
          </p:cNvSpPr>
          <p:nvPr userDrawn="1"/>
        </p:nvSpPr>
        <p:spPr bwMode="auto">
          <a:xfrm>
            <a:off x="3382963" y="2940050"/>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ZA" altLang="en-US" sz="1000" b="1" dirty="0">
                <a:solidFill>
                  <a:srgbClr val="404040"/>
                </a:solidFill>
              </a:rPr>
              <a:t>20YY</a:t>
            </a:r>
          </a:p>
        </p:txBody>
      </p:sp>
      <p:sp>
        <p:nvSpPr>
          <p:cNvPr id="18" name="Oval 17" title="Milestone Number">
            <a:extLst>
              <a:ext uri="{FF2B5EF4-FFF2-40B4-BE49-F238E27FC236}">
                <a16:creationId xmlns:a16="http://schemas.microsoft.com/office/drawing/2014/main" id="{CB422092-BD2A-4F21-BEF4-1F53EF92E65E}"/>
              </a:ext>
            </a:extLst>
          </p:cNvPr>
          <p:cNvSpPr/>
          <p:nvPr userDrawn="1"/>
        </p:nvSpPr>
        <p:spPr>
          <a:xfrm>
            <a:off x="3763963" y="4433888"/>
            <a:ext cx="407987" cy="407987"/>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ZA" sz="1000" dirty="0">
                <a:solidFill>
                  <a:schemeClr val="bg1"/>
                </a:solidFill>
              </a:rPr>
              <a:t>03</a:t>
            </a:r>
          </a:p>
        </p:txBody>
      </p:sp>
      <p:pic>
        <p:nvPicPr>
          <p:cNvPr id="19" name="Graphic 39" title="callout">
            <a:extLst>
              <a:ext uri="{FF2B5EF4-FFF2-40B4-BE49-F238E27FC236}">
                <a16:creationId xmlns:a16="http://schemas.microsoft.com/office/drawing/2014/main" id="{72DE983D-9AF7-422E-8FA5-665BD95B349B}"/>
              </a:ext>
            </a:extLst>
          </p:cNvPr>
          <p:cNvPicPr>
            <a:picLocks noChangeAspect="1"/>
          </p:cNvPicPr>
          <p:nvPr userDrawn="1"/>
        </p:nvPicPr>
        <p:blipFill>
          <a:blip/>
          <a:stretch>
            <a:fillRect/>
          </a:stretch>
        </p:blipFill>
        <p:spPr>
          <a:xfrm rot="16200000">
            <a:off x="3508375" y="3925888"/>
            <a:ext cx="581025" cy="295275"/>
          </a:xfrm>
          <a:prstGeom prst="rect">
            <a:avLst/>
          </a:prstGeom>
        </p:spPr>
      </p:pic>
      <p:sp>
        <p:nvSpPr>
          <p:cNvPr id="20" name="TextBox 19">
            <a:extLst>
              <a:ext uri="{FF2B5EF4-FFF2-40B4-BE49-F238E27FC236}">
                <a16:creationId xmlns:a16="http://schemas.microsoft.com/office/drawing/2014/main" id="{404E5733-711A-47EF-BF36-1BED8E38C522}"/>
              </a:ext>
            </a:extLst>
          </p:cNvPr>
          <p:cNvSpPr txBox="1">
            <a:spLocks noChangeArrowheads="1"/>
          </p:cNvSpPr>
          <p:nvPr userDrawn="1"/>
        </p:nvSpPr>
        <p:spPr bwMode="auto">
          <a:xfrm>
            <a:off x="5962650" y="2930525"/>
            <a:ext cx="5699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ZA" altLang="en-US" sz="1000" b="1" dirty="0">
                <a:solidFill>
                  <a:srgbClr val="404040"/>
                </a:solidFill>
              </a:rPr>
              <a:t>20YY</a:t>
            </a:r>
          </a:p>
        </p:txBody>
      </p:sp>
      <p:sp>
        <p:nvSpPr>
          <p:cNvPr id="21" name="Oval 20" title="Milestone Number">
            <a:extLst>
              <a:ext uri="{FF2B5EF4-FFF2-40B4-BE49-F238E27FC236}">
                <a16:creationId xmlns:a16="http://schemas.microsoft.com/office/drawing/2014/main" id="{CD7EF182-4BE7-45AC-8A70-44DC72B11F4D}"/>
              </a:ext>
            </a:extLst>
          </p:cNvPr>
          <p:cNvSpPr/>
          <p:nvPr userDrawn="1"/>
        </p:nvSpPr>
        <p:spPr>
          <a:xfrm>
            <a:off x="6351588" y="443388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ZA" sz="1000" dirty="0">
                <a:solidFill>
                  <a:schemeClr val="bg1"/>
                </a:solidFill>
              </a:rPr>
              <a:t>04</a:t>
            </a:r>
          </a:p>
        </p:txBody>
      </p:sp>
      <p:pic>
        <p:nvPicPr>
          <p:cNvPr id="22" name="Graphic 42" title="callout">
            <a:extLst>
              <a:ext uri="{FF2B5EF4-FFF2-40B4-BE49-F238E27FC236}">
                <a16:creationId xmlns:a16="http://schemas.microsoft.com/office/drawing/2014/main" id="{F6360DC7-EC41-454B-BFE0-531C3B3EFDC3}"/>
              </a:ext>
            </a:extLst>
          </p:cNvPr>
          <p:cNvPicPr>
            <a:picLocks noChangeAspect="1"/>
          </p:cNvPicPr>
          <p:nvPr userDrawn="1"/>
        </p:nvPicPr>
        <p:blipFill>
          <a:blip/>
          <a:stretch>
            <a:fillRect/>
          </a:stretch>
        </p:blipFill>
        <p:spPr>
          <a:xfrm rot="16200000">
            <a:off x="6111875" y="3937000"/>
            <a:ext cx="581025" cy="295275"/>
          </a:xfrm>
          <a:prstGeom prst="rect">
            <a:avLst/>
          </a:prstGeom>
        </p:spPr>
      </p:pic>
      <p:sp>
        <p:nvSpPr>
          <p:cNvPr id="23" name="Oval 22" title="Milestone Number">
            <a:extLst>
              <a:ext uri="{FF2B5EF4-FFF2-40B4-BE49-F238E27FC236}">
                <a16:creationId xmlns:a16="http://schemas.microsoft.com/office/drawing/2014/main" id="{4528B9B5-EC1E-469A-9AFF-EE6DBDF03231}"/>
              </a:ext>
            </a:extLst>
          </p:cNvPr>
          <p:cNvSpPr/>
          <p:nvPr userDrawn="1"/>
        </p:nvSpPr>
        <p:spPr>
          <a:xfrm>
            <a:off x="6427788" y="212883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ZA" sz="1000" dirty="0">
                <a:solidFill>
                  <a:schemeClr val="bg1"/>
                </a:solidFill>
              </a:rPr>
              <a:t>05</a:t>
            </a:r>
          </a:p>
        </p:txBody>
      </p:sp>
      <p:pic>
        <p:nvPicPr>
          <p:cNvPr id="24" name="Graphic 44" title="callout">
            <a:extLst>
              <a:ext uri="{FF2B5EF4-FFF2-40B4-BE49-F238E27FC236}">
                <a16:creationId xmlns:a16="http://schemas.microsoft.com/office/drawing/2014/main" id="{FEB373CA-6E76-46B1-B2A7-2B164F09EBC6}"/>
              </a:ext>
            </a:extLst>
          </p:cNvPr>
          <p:cNvPicPr>
            <a:picLocks noChangeAspect="1"/>
          </p:cNvPicPr>
          <p:nvPr userDrawn="1"/>
        </p:nvPicPr>
        <p:blipFill>
          <a:blip/>
          <a:stretch>
            <a:fillRect/>
          </a:stretch>
        </p:blipFill>
        <p:spPr>
          <a:xfrm rot="16200000">
            <a:off x="6465888" y="2800350"/>
            <a:ext cx="581025" cy="295275"/>
          </a:xfrm>
          <a:prstGeom prst="rect">
            <a:avLst/>
          </a:prstGeom>
        </p:spPr>
      </p:pic>
      <p:sp>
        <p:nvSpPr>
          <p:cNvPr id="25" name="TextBox 24">
            <a:extLst>
              <a:ext uri="{FF2B5EF4-FFF2-40B4-BE49-F238E27FC236}">
                <a16:creationId xmlns:a16="http://schemas.microsoft.com/office/drawing/2014/main" id="{D8295946-7CCD-42F1-880D-FF41C8BA68CC}"/>
              </a:ext>
            </a:extLst>
          </p:cNvPr>
          <p:cNvSpPr txBox="1">
            <a:spLocks noChangeArrowheads="1"/>
          </p:cNvSpPr>
          <p:nvPr userDrawn="1"/>
        </p:nvSpPr>
        <p:spPr bwMode="auto">
          <a:xfrm>
            <a:off x="8553450" y="2930525"/>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ZA" altLang="en-US" sz="1000" b="1" dirty="0">
                <a:solidFill>
                  <a:srgbClr val="404040"/>
                </a:solidFill>
              </a:rPr>
              <a:t>20YY</a:t>
            </a:r>
          </a:p>
        </p:txBody>
      </p:sp>
      <p:sp>
        <p:nvSpPr>
          <p:cNvPr id="26" name="Oval 25" title="Milestone Number">
            <a:extLst>
              <a:ext uri="{FF2B5EF4-FFF2-40B4-BE49-F238E27FC236}">
                <a16:creationId xmlns:a16="http://schemas.microsoft.com/office/drawing/2014/main" id="{DF97F38A-B178-4C1C-AC2C-B2FB16CE3D59}"/>
              </a:ext>
            </a:extLst>
          </p:cNvPr>
          <p:cNvSpPr/>
          <p:nvPr userDrawn="1"/>
        </p:nvSpPr>
        <p:spPr>
          <a:xfrm>
            <a:off x="8918575" y="4433888"/>
            <a:ext cx="406400"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ZA" sz="1000" dirty="0">
                <a:solidFill>
                  <a:schemeClr val="bg1"/>
                </a:solidFill>
              </a:rPr>
              <a:t>06</a:t>
            </a:r>
          </a:p>
        </p:txBody>
      </p:sp>
      <p:pic>
        <p:nvPicPr>
          <p:cNvPr id="29" name="Graphic 47" title="callout">
            <a:extLst>
              <a:ext uri="{FF2B5EF4-FFF2-40B4-BE49-F238E27FC236}">
                <a16:creationId xmlns:a16="http://schemas.microsoft.com/office/drawing/2014/main" id="{6A34E690-EFB8-494A-8EB1-932D6E434A67}"/>
              </a:ext>
            </a:extLst>
          </p:cNvPr>
          <p:cNvPicPr>
            <a:picLocks noChangeAspect="1"/>
          </p:cNvPicPr>
          <p:nvPr userDrawn="1"/>
        </p:nvPicPr>
        <p:blipFill>
          <a:blip/>
          <a:stretch>
            <a:fillRect/>
          </a:stretch>
        </p:blipFill>
        <p:spPr>
          <a:xfrm rot="16200000">
            <a:off x="8683625" y="3937000"/>
            <a:ext cx="581025" cy="295275"/>
          </a:xfrm>
          <a:prstGeom prst="rect">
            <a:avLst/>
          </a:prstGeom>
        </p:spPr>
      </p:pic>
      <p:sp>
        <p:nvSpPr>
          <p:cNvPr id="30" name="Oval 29" title="Milestone Number">
            <a:extLst>
              <a:ext uri="{FF2B5EF4-FFF2-40B4-BE49-F238E27FC236}">
                <a16:creationId xmlns:a16="http://schemas.microsoft.com/office/drawing/2014/main" id="{CB70D3E8-881C-4578-9813-CA780575EF50}"/>
              </a:ext>
            </a:extLst>
          </p:cNvPr>
          <p:cNvSpPr/>
          <p:nvPr userDrawn="1"/>
        </p:nvSpPr>
        <p:spPr>
          <a:xfrm>
            <a:off x="8955088" y="2125663"/>
            <a:ext cx="407987"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ZA" sz="1000" dirty="0">
                <a:solidFill>
                  <a:schemeClr val="bg1"/>
                </a:solidFill>
              </a:rPr>
              <a:t>07</a:t>
            </a:r>
          </a:p>
        </p:txBody>
      </p:sp>
      <p:pic>
        <p:nvPicPr>
          <p:cNvPr id="31" name="Graphic 49" title="callout">
            <a:extLst>
              <a:ext uri="{FF2B5EF4-FFF2-40B4-BE49-F238E27FC236}">
                <a16:creationId xmlns:a16="http://schemas.microsoft.com/office/drawing/2014/main" id="{2C0CA1C2-6923-4088-8F1F-514F0627A672}"/>
              </a:ext>
            </a:extLst>
          </p:cNvPr>
          <p:cNvPicPr>
            <a:picLocks noChangeAspect="1"/>
          </p:cNvPicPr>
          <p:nvPr userDrawn="1"/>
        </p:nvPicPr>
        <p:blipFill>
          <a:blip/>
          <a:stretch>
            <a:fillRect/>
          </a:stretch>
        </p:blipFill>
        <p:spPr>
          <a:xfrm rot="16200000">
            <a:off x="9056688" y="2800350"/>
            <a:ext cx="581025" cy="295275"/>
          </a:xfrm>
          <a:prstGeom prst="rect">
            <a:avLst/>
          </a:prstGeom>
        </p:spPr>
      </p:pic>
      <p:grpSp>
        <p:nvGrpSpPr>
          <p:cNvPr id="32" name="Group 24">
            <a:extLst>
              <a:ext uri="{FF2B5EF4-FFF2-40B4-BE49-F238E27FC236}">
                <a16:creationId xmlns:a16="http://schemas.microsoft.com/office/drawing/2014/main" id="{2801D7A2-A252-4AC4-A03D-30587715358B}"/>
              </a:ext>
            </a:extLst>
          </p:cNvPr>
          <p:cNvGrpSpPr>
            <a:grpSpLocks/>
          </p:cNvGrpSpPr>
          <p:nvPr userDrawn="1"/>
        </p:nvGrpSpPr>
        <p:grpSpPr bwMode="auto">
          <a:xfrm>
            <a:off x="10298113" y="2128838"/>
            <a:ext cx="407987" cy="407987"/>
            <a:chOff x="10636741" y="2652807"/>
            <a:chExt cx="296963" cy="296963"/>
          </a:xfrm>
        </p:grpSpPr>
        <p:sp>
          <p:nvSpPr>
            <p:cNvPr id="33" name="Oval 32">
              <a:extLst>
                <a:ext uri="{FF2B5EF4-FFF2-40B4-BE49-F238E27FC236}">
                  <a16:creationId xmlns:a16="http://schemas.microsoft.com/office/drawing/2014/main" id="{5297C2EF-AB3B-4A8E-951D-C1CAE034FCB7}"/>
                </a:ext>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ZA" sz="600" dirty="0">
                <a:solidFill>
                  <a:schemeClr val="tx1">
                    <a:lumMod val="50000"/>
                    <a:lumOff val="50000"/>
                  </a:schemeClr>
                </a:solidFill>
              </a:endParaRPr>
            </a:p>
          </p:txBody>
        </p:sp>
        <p:pic>
          <p:nvPicPr>
            <p:cNvPr id="34" name="Graphic 26" title="Flag Icon">
              <a:extLst>
                <a:ext uri="{FF2B5EF4-FFF2-40B4-BE49-F238E27FC236}">
                  <a16:creationId xmlns:a16="http://schemas.microsoft.com/office/drawing/2014/main" id="{B15F7A26-42C7-4C0F-9D7F-D84359ABBD4E}"/>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0710693" y="2716359"/>
              <a:ext cx="149059" cy="169859"/>
            </a:xfrm>
            <a:prstGeom prst="rect">
              <a:avLst/>
            </a:prstGeom>
          </p:spPr>
        </p:pic>
      </p:grpSp>
      <p:pic>
        <p:nvPicPr>
          <p:cNvPr id="35" name="Graphic 27" title="callout">
            <a:extLst>
              <a:ext uri="{FF2B5EF4-FFF2-40B4-BE49-F238E27FC236}">
                <a16:creationId xmlns:a16="http://schemas.microsoft.com/office/drawing/2014/main" id="{45AA1F3F-76A4-4375-97B2-94F915F67864}"/>
              </a:ext>
            </a:extLst>
          </p:cNvPr>
          <p:cNvPicPr>
            <a:picLocks noChangeAspect="1"/>
          </p:cNvPicPr>
          <p:nvPr userDrawn="1"/>
        </p:nvPicPr>
        <p:blipFill>
          <a:blip/>
          <a:stretch>
            <a:fillRect/>
          </a:stretch>
        </p:blipFill>
        <p:spPr>
          <a:xfrm rot="16200000">
            <a:off x="10358438" y="2800350"/>
            <a:ext cx="581025" cy="295275"/>
          </a:xfrm>
          <a:prstGeom prst="rect">
            <a:avLst/>
          </a:prstGeom>
        </p:spPr>
      </p:pic>
      <p:grpSp>
        <p:nvGrpSpPr>
          <p:cNvPr id="36" name="Group 28">
            <a:extLst>
              <a:ext uri="{FF2B5EF4-FFF2-40B4-BE49-F238E27FC236}">
                <a16:creationId xmlns:a16="http://schemas.microsoft.com/office/drawing/2014/main" id="{D6DA5FEB-A776-40C5-B1A5-73F275981902}"/>
              </a:ext>
            </a:extLst>
          </p:cNvPr>
          <p:cNvGrpSpPr>
            <a:grpSpLocks/>
          </p:cNvGrpSpPr>
          <p:nvPr userDrawn="1"/>
        </p:nvGrpSpPr>
        <p:grpSpPr bwMode="auto">
          <a:xfrm>
            <a:off x="8482013" y="3119438"/>
            <a:ext cx="3132137" cy="561975"/>
            <a:chOff x="8481353" y="3119046"/>
            <a:chExt cx="3133180" cy="562188"/>
          </a:xfrm>
        </p:grpSpPr>
        <p:cxnSp>
          <p:nvCxnSpPr>
            <p:cNvPr id="37" name="Straight Connector 36" title="Q lines">
              <a:extLst>
                <a:ext uri="{FF2B5EF4-FFF2-40B4-BE49-F238E27FC236}">
                  <a16:creationId xmlns:a16="http://schemas.microsoft.com/office/drawing/2014/main" id="{00B795B2-DFE0-4BF9-986E-54E5272ABF14}"/>
                </a:ext>
              </a:extLst>
            </p:cNvPr>
            <p:cNvCxnSpPr>
              <a:cxnSpLocks/>
            </p:cNvCxnSpPr>
            <p:nvPr/>
          </p:nvCxnSpPr>
          <p:spPr>
            <a:xfrm>
              <a:off x="1078558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Straight Connector 37" title="Q lines">
              <a:extLst>
                <a:ext uri="{FF2B5EF4-FFF2-40B4-BE49-F238E27FC236}">
                  <a16:creationId xmlns:a16="http://schemas.microsoft.com/office/drawing/2014/main" id="{E3024839-9F1C-48EE-897A-765D8D7F1CE7}"/>
                </a:ext>
              </a:extLst>
            </p:cNvPr>
            <p:cNvCxnSpPr>
              <a:cxnSpLocks/>
            </p:cNvCxnSpPr>
            <p:nvPr/>
          </p:nvCxnSpPr>
          <p:spPr>
            <a:xfrm>
              <a:off x="9481811"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9" name="Arrow: Right 132" title="Year Arrow">
              <a:extLst>
                <a:ext uri="{FF2B5EF4-FFF2-40B4-BE49-F238E27FC236}">
                  <a16:creationId xmlns:a16="http://schemas.microsoft.com/office/drawing/2014/main" id="{AE95A8A6-3854-4CDB-98B8-6B999AB16B79}"/>
                </a:ext>
              </a:extLst>
            </p:cNvPr>
            <p:cNvSpPr/>
            <p:nvPr/>
          </p:nvSpPr>
          <p:spPr>
            <a:xfrm>
              <a:off x="8481353" y="3325499"/>
              <a:ext cx="3133180" cy="355735"/>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600" dirty="0"/>
            </a:p>
          </p:txBody>
        </p:sp>
        <p:sp>
          <p:nvSpPr>
            <p:cNvPr id="40" name="Oval 39" title="Quarter Background Cirlce">
              <a:extLst>
                <a:ext uri="{FF2B5EF4-FFF2-40B4-BE49-F238E27FC236}">
                  <a16:creationId xmlns:a16="http://schemas.microsoft.com/office/drawing/2014/main" id="{E5D36463-A6D9-4C3A-BD0B-5813E28992AC}"/>
                </a:ext>
              </a:extLst>
            </p:cNvPr>
            <p:cNvSpPr/>
            <p:nvPr/>
          </p:nvSpPr>
          <p:spPr>
            <a:xfrm>
              <a:off x="10682361"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Oval 40" title="Quarter Background Cirlce">
              <a:extLst>
                <a:ext uri="{FF2B5EF4-FFF2-40B4-BE49-F238E27FC236}">
                  <a16:creationId xmlns:a16="http://schemas.microsoft.com/office/drawing/2014/main" id="{D3203C85-A2C4-439B-BEC6-DDFFE61E20B7}"/>
                </a:ext>
              </a:extLst>
            </p:cNvPr>
            <p:cNvSpPr/>
            <p:nvPr/>
          </p:nvSpPr>
          <p:spPr>
            <a:xfrm>
              <a:off x="10031269" y="3403316"/>
              <a:ext cx="21279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Oval 41" title="Quarter Background Cirlce">
              <a:extLst>
                <a:ext uri="{FF2B5EF4-FFF2-40B4-BE49-F238E27FC236}">
                  <a16:creationId xmlns:a16="http://schemas.microsoft.com/office/drawing/2014/main" id="{953BDD53-F0FE-42E4-9979-ACF65D7EC0BC}"/>
                </a:ext>
              </a:extLst>
            </p:cNvPr>
            <p:cNvSpPr/>
            <p:nvPr/>
          </p:nvSpPr>
          <p:spPr>
            <a:xfrm>
              <a:off x="9384941" y="3403316"/>
              <a:ext cx="211208"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Oval 42" title="Quarter Background Cirlce">
              <a:extLst>
                <a:ext uri="{FF2B5EF4-FFF2-40B4-BE49-F238E27FC236}">
                  <a16:creationId xmlns:a16="http://schemas.microsoft.com/office/drawing/2014/main" id="{D5ECFAF2-AE3D-4844-9AB4-F01C9637E47B}"/>
                </a:ext>
              </a:extLst>
            </p:cNvPr>
            <p:cNvSpPr/>
            <p:nvPr/>
          </p:nvSpPr>
          <p:spPr>
            <a:xfrm>
              <a:off x="8732262"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4" name="Straight Connector 43" title="Q lines">
              <a:extLst>
                <a:ext uri="{FF2B5EF4-FFF2-40B4-BE49-F238E27FC236}">
                  <a16:creationId xmlns:a16="http://schemas.microsoft.com/office/drawing/2014/main" id="{53C12296-870D-47D7-A7B9-7AA8C379250E}"/>
                </a:ext>
              </a:extLst>
            </p:cNvPr>
            <p:cNvCxnSpPr>
              <a:cxnSpLocks/>
            </p:cNvCxnSpPr>
            <p:nvPr/>
          </p:nvCxnSpPr>
          <p:spPr>
            <a:xfrm>
              <a:off x="8835483"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title="Q lines">
              <a:extLst>
                <a:ext uri="{FF2B5EF4-FFF2-40B4-BE49-F238E27FC236}">
                  <a16:creationId xmlns:a16="http://schemas.microsoft.com/office/drawing/2014/main" id="{9FDEB2DE-0251-48CD-A86E-D8C6180BFA91}"/>
                </a:ext>
              </a:extLst>
            </p:cNvPr>
            <p:cNvCxnSpPr>
              <a:cxnSpLocks/>
            </p:cNvCxnSpPr>
            <p:nvPr/>
          </p:nvCxnSpPr>
          <p:spPr>
            <a:xfrm>
              <a:off x="10131314"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6" name="TextBox 45" title="Quarter Number">
              <a:extLst>
                <a:ext uri="{FF2B5EF4-FFF2-40B4-BE49-F238E27FC236}">
                  <a16:creationId xmlns:a16="http://schemas.microsoft.com/office/drawing/2014/main" id="{A1609DDB-1434-41CE-A69E-B4E36B3E6E11}"/>
                </a:ext>
              </a:extLst>
            </p:cNvPr>
            <p:cNvSpPr txBox="1"/>
            <p:nvPr/>
          </p:nvSpPr>
          <p:spPr>
            <a:xfrm>
              <a:off x="8697325" y="3431902"/>
              <a:ext cx="287433" cy="142929"/>
            </a:xfrm>
            <a:prstGeom prst="rect">
              <a:avLst/>
            </a:prstGeom>
            <a:noFill/>
          </p:spPr>
          <p:txBody>
            <a:bodyPr lIns="0" tIns="0" rIns="0" bIns="0" anchor="ctr"/>
            <a:lstStyle/>
            <a:p>
              <a:pPr algn="ctr">
                <a:defRPr/>
              </a:pP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47" name="TextBox 46" title="Quarter Number">
              <a:extLst>
                <a:ext uri="{FF2B5EF4-FFF2-40B4-BE49-F238E27FC236}">
                  <a16:creationId xmlns:a16="http://schemas.microsoft.com/office/drawing/2014/main" id="{5F08FCA9-D61B-41AA-B86B-B5A50E1F2394}"/>
                </a:ext>
              </a:extLst>
            </p:cNvPr>
            <p:cNvSpPr txBox="1"/>
            <p:nvPr/>
          </p:nvSpPr>
          <p:spPr>
            <a:xfrm>
              <a:off x="9343652" y="3431902"/>
              <a:ext cx="289021" cy="142929"/>
            </a:xfrm>
            <a:prstGeom prst="rect">
              <a:avLst/>
            </a:prstGeom>
            <a:noFill/>
          </p:spPr>
          <p:txBody>
            <a:bodyPr lIns="0" tIns="0" rIns="0" bIns="0" anchor="ctr"/>
            <a:lstStyle/>
            <a:p>
              <a:pPr algn="ctr">
                <a:defRPr/>
              </a:pP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48" name="TextBox 47" title="Quarter Number">
              <a:extLst>
                <a:ext uri="{FF2B5EF4-FFF2-40B4-BE49-F238E27FC236}">
                  <a16:creationId xmlns:a16="http://schemas.microsoft.com/office/drawing/2014/main" id="{F9002E0E-8986-42C8-9666-84E99DFAF1F4}"/>
                </a:ext>
              </a:extLst>
            </p:cNvPr>
            <p:cNvSpPr txBox="1"/>
            <p:nvPr/>
          </p:nvSpPr>
          <p:spPr>
            <a:xfrm>
              <a:off x="9991568" y="3431902"/>
              <a:ext cx="289021" cy="142929"/>
            </a:xfrm>
            <a:prstGeom prst="rect">
              <a:avLst/>
            </a:prstGeom>
            <a:noFill/>
          </p:spPr>
          <p:txBody>
            <a:bodyPr lIns="0" tIns="0" rIns="0" bIns="0" anchor="ctr"/>
            <a:lstStyle/>
            <a:p>
              <a:pPr algn="ctr">
                <a:defRPr/>
              </a:pP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49" name="TextBox 48" title="Quarter Number">
              <a:extLst>
                <a:ext uri="{FF2B5EF4-FFF2-40B4-BE49-F238E27FC236}">
                  <a16:creationId xmlns:a16="http://schemas.microsoft.com/office/drawing/2014/main" id="{BC90B1BD-056A-4B07-9A9C-7A463246A5E7}"/>
                </a:ext>
              </a:extLst>
            </p:cNvPr>
            <p:cNvSpPr txBox="1"/>
            <p:nvPr/>
          </p:nvSpPr>
          <p:spPr>
            <a:xfrm>
              <a:off x="10639483" y="3431902"/>
              <a:ext cx="287434" cy="142929"/>
            </a:xfrm>
            <a:prstGeom prst="rect">
              <a:avLst/>
            </a:prstGeom>
            <a:noFill/>
          </p:spPr>
          <p:txBody>
            <a:bodyPr lIns="0" tIns="0" rIns="0" bIns="0" anchor="ctr"/>
            <a:lstStyle/>
            <a:p>
              <a:pPr algn="ctr">
                <a:defRPr/>
              </a:pP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50" name="Group 42">
            <a:extLst>
              <a:ext uri="{FF2B5EF4-FFF2-40B4-BE49-F238E27FC236}">
                <a16:creationId xmlns:a16="http://schemas.microsoft.com/office/drawing/2014/main" id="{F0302E2D-0EF4-4054-B085-D05C4F4DF420}"/>
              </a:ext>
            </a:extLst>
          </p:cNvPr>
          <p:cNvGrpSpPr>
            <a:grpSpLocks/>
          </p:cNvGrpSpPr>
          <p:nvPr userDrawn="1"/>
        </p:nvGrpSpPr>
        <p:grpSpPr bwMode="auto">
          <a:xfrm>
            <a:off x="5886450" y="3119438"/>
            <a:ext cx="2784475" cy="561975"/>
            <a:chOff x="5886628" y="3119046"/>
            <a:chExt cx="2784204" cy="562188"/>
          </a:xfrm>
        </p:grpSpPr>
        <p:cxnSp>
          <p:nvCxnSpPr>
            <p:cNvPr id="51" name="Straight Connector 50" title="Q lines">
              <a:extLst>
                <a:ext uri="{FF2B5EF4-FFF2-40B4-BE49-F238E27FC236}">
                  <a16:creationId xmlns:a16="http://schemas.microsoft.com/office/drawing/2014/main" id="{47D60193-A0EC-4E43-B0CB-FCE916D84DE5}"/>
                </a:ext>
              </a:extLst>
            </p:cNvPr>
            <p:cNvCxnSpPr>
              <a:cxnSpLocks/>
            </p:cNvCxnSpPr>
            <p:nvPr/>
          </p:nvCxnSpPr>
          <p:spPr>
            <a:xfrm>
              <a:off x="6889830"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2" name="Arrow: Right 184" title="Year Arrow">
              <a:extLst>
                <a:ext uri="{FF2B5EF4-FFF2-40B4-BE49-F238E27FC236}">
                  <a16:creationId xmlns:a16="http://schemas.microsoft.com/office/drawing/2014/main" id="{5C84445F-2DD4-4A30-AF02-A615339603D0}"/>
                </a:ext>
              </a:extLst>
            </p:cNvPr>
            <p:cNvSpPr/>
            <p:nvPr/>
          </p:nvSpPr>
          <p:spPr>
            <a:xfrm>
              <a:off x="5886628" y="3325499"/>
              <a:ext cx="2784204" cy="355735"/>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600" dirty="0"/>
            </a:p>
          </p:txBody>
        </p:sp>
        <p:sp>
          <p:nvSpPr>
            <p:cNvPr id="53" name="Oval 52" title="Quarter Background Cirlce">
              <a:extLst>
                <a:ext uri="{FF2B5EF4-FFF2-40B4-BE49-F238E27FC236}">
                  <a16:creationId xmlns:a16="http://schemas.microsoft.com/office/drawing/2014/main" id="{7EF86CF1-F76F-483C-B112-3E756C51707C}"/>
                </a:ext>
              </a:extLst>
            </p:cNvPr>
            <p:cNvSpPr/>
            <p:nvPr/>
          </p:nvSpPr>
          <p:spPr>
            <a:xfrm>
              <a:off x="809621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Oval 53" title="Quarter Background Cirlce">
              <a:extLst>
                <a:ext uri="{FF2B5EF4-FFF2-40B4-BE49-F238E27FC236}">
                  <a16:creationId xmlns:a16="http://schemas.microsoft.com/office/drawing/2014/main" id="{2CA11373-9CDC-432C-9F77-5AC22269B2C2}"/>
                </a:ext>
              </a:extLst>
            </p:cNvPr>
            <p:cNvSpPr/>
            <p:nvPr/>
          </p:nvSpPr>
          <p:spPr>
            <a:xfrm>
              <a:off x="7443814" y="3403316"/>
              <a:ext cx="21111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Oval 54" title="Quarter Background Cirlce">
              <a:extLst>
                <a:ext uri="{FF2B5EF4-FFF2-40B4-BE49-F238E27FC236}">
                  <a16:creationId xmlns:a16="http://schemas.microsoft.com/office/drawing/2014/main" id="{8BF96C4E-1135-472C-A339-EF7AB2AAFDB9}"/>
                </a:ext>
              </a:extLst>
            </p:cNvPr>
            <p:cNvSpPr/>
            <p:nvPr/>
          </p:nvSpPr>
          <p:spPr>
            <a:xfrm>
              <a:off x="6791415" y="3403316"/>
              <a:ext cx="212704"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Oval 55" title="Quarter Background Cirlce">
              <a:extLst>
                <a:ext uri="{FF2B5EF4-FFF2-40B4-BE49-F238E27FC236}">
                  <a16:creationId xmlns:a16="http://schemas.microsoft.com/office/drawing/2014/main" id="{0C1416E2-27EE-4DCA-818F-DD2EFB1D0952}"/>
                </a:ext>
              </a:extLst>
            </p:cNvPr>
            <p:cNvSpPr/>
            <p:nvPr/>
          </p:nvSpPr>
          <p:spPr>
            <a:xfrm>
              <a:off x="614060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7" name="Straight Connector 56" title="Q lines">
              <a:extLst>
                <a:ext uri="{FF2B5EF4-FFF2-40B4-BE49-F238E27FC236}">
                  <a16:creationId xmlns:a16="http://schemas.microsoft.com/office/drawing/2014/main" id="{818735F8-CA35-4344-985B-24166CDB443C}"/>
                </a:ext>
              </a:extLst>
            </p:cNvPr>
            <p:cNvCxnSpPr>
              <a:cxnSpLocks/>
            </p:cNvCxnSpPr>
            <p:nvPr/>
          </p:nvCxnSpPr>
          <p:spPr>
            <a:xfrm>
              <a:off x="6246956"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 name="Straight Connector 57" title="Q lines">
              <a:extLst>
                <a:ext uri="{FF2B5EF4-FFF2-40B4-BE49-F238E27FC236}">
                  <a16:creationId xmlns:a16="http://schemas.microsoft.com/office/drawing/2014/main" id="{4F21B412-2B62-4C2E-9DF9-0194091F6F64}"/>
                </a:ext>
              </a:extLst>
            </p:cNvPr>
            <p:cNvCxnSpPr>
              <a:cxnSpLocks/>
            </p:cNvCxnSpPr>
            <p:nvPr/>
          </p:nvCxnSpPr>
          <p:spPr>
            <a:xfrm>
              <a:off x="754064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title="Q lines">
              <a:extLst>
                <a:ext uri="{FF2B5EF4-FFF2-40B4-BE49-F238E27FC236}">
                  <a16:creationId xmlns:a16="http://schemas.microsoft.com/office/drawing/2014/main" id="{7493F92B-5A84-4911-B4C9-3218031E4DF9}"/>
                </a:ext>
              </a:extLst>
            </p:cNvPr>
            <p:cNvCxnSpPr>
              <a:cxnSpLocks/>
            </p:cNvCxnSpPr>
            <p:nvPr/>
          </p:nvCxnSpPr>
          <p:spPr>
            <a:xfrm>
              <a:off x="8188279"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0" name="TextBox 59" title="Quarter Number">
              <a:extLst>
                <a:ext uri="{FF2B5EF4-FFF2-40B4-BE49-F238E27FC236}">
                  <a16:creationId xmlns:a16="http://schemas.microsoft.com/office/drawing/2014/main" id="{EFA739E2-175E-4992-A9E6-95557ECC0DC9}"/>
                </a:ext>
              </a:extLst>
            </p:cNvPr>
            <p:cNvSpPr txBox="1"/>
            <p:nvPr/>
          </p:nvSpPr>
          <p:spPr>
            <a:xfrm>
              <a:off x="6107270" y="3431902"/>
              <a:ext cx="287309" cy="142929"/>
            </a:xfrm>
            <a:prstGeom prst="rect">
              <a:avLst/>
            </a:prstGeom>
            <a:noFill/>
          </p:spPr>
          <p:txBody>
            <a:bodyPr lIns="0" tIns="0" rIns="0" bIns="0" anchor="ctr"/>
            <a:lstStyle/>
            <a:p>
              <a:pPr algn="ctr">
                <a:defRPr/>
              </a:pP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1" name="TextBox 60" title="Quarter Number">
              <a:extLst>
                <a:ext uri="{FF2B5EF4-FFF2-40B4-BE49-F238E27FC236}">
                  <a16:creationId xmlns:a16="http://schemas.microsoft.com/office/drawing/2014/main" id="{0775B958-FF81-4340-A51C-A5F492162712}"/>
                </a:ext>
              </a:extLst>
            </p:cNvPr>
            <p:cNvSpPr txBox="1"/>
            <p:nvPr/>
          </p:nvSpPr>
          <p:spPr>
            <a:xfrm>
              <a:off x="6754906" y="3431902"/>
              <a:ext cx="287309" cy="142929"/>
            </a:xfrm>
            <a:prstGeom prst="rect">
              <a:avLst/>
            </a:prstGeom>
            <a:noFill/>
          </p:spPr>
          <p:txBody>
            <a:bodyPr lIns="0" tIns="0" rIns="0" bIns="0" anchor="ctr"/>
            <a:lstStyle/>
            <a:p>
              <a:pPr algn="ctr">
                <a:defRPr/>
              </a:pP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2" name="TextBox 61" title="Quarter Number">
              <a:extLst>
                <a:ext uri="{FF2B5EF4-FFF2-40B4-BE49-F238E27FC236}">
                  <a16:creationId xmlns:a16="http://schemas.microsoft.com/office/drawing/2014/main" id="{3241B519-B41E-4C32-9CCF-78AC2490A110}"/>
                </a:ext>
              </a:extLst>
            </p:cNvPr>
            <p:cNvSpPr txBox="1"/>
            <p:nvPr/>
          </p:nvSpPr>
          <p:spPr>
            <a:xfrm>
              <a:off x="7402543" y="3431902"/>
              <a:ext cx="287309" cy="142929"/>
            </a:xfrm>
            <a:prstGeom prst="rect">
              <a:avLst/>
            </a:prstGeom>
            <a:noFill/>
          </p:spPr>
          <p:txBody>
            <a:bodyPr lIns="0" tIns="0" rIns="0" bIns="0" anchor="ctr"/>
            <a:lstStyle/>
            <a:p>
              <a:pPr algn="ctr">
                <a:defRPr/>
              </a:pP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3" name="TextBox 62" title="Quarter Number">
              <a:extLst>
                <a:ext uri="{FF2B5EF4-FFF2-40B4-BE49-F238E27FC236}">
                  <a16:creationId xmlns:a16="http://schemas.microsoft.com/office/drawing/2014/main" id="{4B5FCD37-75DC-4F6C-BEB7-F36DF4A33D23}"/>
                </a:ext>
              </a:extLst>
            </p:cNvPr>
            <p:cNvSpPr txBox="1"/>
            <p:nvPr/>
          </p:nvSpPr>
          <p:spPr>
            <a:xfrm>
              <a:off x="8048593" y="3431902"/>
              <a:ext cx="288897" cy="142929"/>
            </a:xfrm>
            <a:prstGeom prst="rect">
              <a:avLst/>
            </a:prstGeom>
            <a:noFill/>
          </p:spPr>
          <p:txBody>
            <a:bodyPr lIns="0" tIns="0" rIns="0" bIns="0" anchor="ctr"/>
            <a:lstStyle/>
            <a:p>
              <a:pPr algn="ctr">
                <a:defRPr/>
              </a:pP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4" name="Group 56">
            <a:extLst>
              <a:ext uri="{FF2B5EF4-FFF2-40B4-BE49-F238E27FC236}">
                <a16:creationId xmlns:a16="http://schemas.microsoft.com/office/drawing/2014/main" id="{A1B658CA-7C1F-497B-8FD1-8892FA6A5CE6}"/>
              </a:ext>
            </a:extLst>
          </p:cNvPr>
          <p:cNvGrpSpPr>
            <a:grpSpLocks/>
          </p:cNvGrpSpPr>
          <p:nvPr userDrawn="1"/>
        </p:nvGrpSpPr>
        <p:grpSpPr bwMode="auto">
          <a:xfrm>
            <a:off x="3308350" y="3119438"/>
            <a:ext cx="2760663" cy="561975"/>
            <a:chOff x="3309141" y="3119046"/>
            <a:chExt cx="2759196" cy="561751"/>
          </a:xfrm>
        </p:grpSpPr>
        <p:sp>
          <p:nvSpPr>
            <p:cNvPr id="65" name="Arrow: Right 130" title="Year Arrow">
              <a:extLst>
                <a:ext uri="{FF2B5EF4-FFF2-40B4-BE49-F238E27FC236}">
                  <a16:creationId xmlns:a16="http://schemas.microsoft.com/office/drawing/2014/main" id="{18A9C2A1-E74C-4C90-AC48-2297825518A4}"/>
                </a:ext>
              </a:extLst>
            </p:cNvPr>
            <p:cNvSpPr/>
            <p:nvPr/>
          </p:nvSpPr>
          <p:spPr>
            <a:xfrm>
              <a:off x="3309141" y="3325339"/>
              <a:ext cx="2759196" cy="355458"/>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600" dirty="0"/>
            </a:p>
          </p:txBody>
        </p:sp>
        <p:sp>
          <p:nvSpPr>
            <p:cNvPr id="66" name="Oval 65" title="Quarter Background Cirlce">
              <a:extLst>
                <a:ext uri="{FF2B5EF4-FFF2-40B4-BE49-F238E27FC236}">
                  <a16:creationId xmlns:a16="http://schemas.microsoft.com/office/drawing/2014/main" id="{D64D126F-BFA5-4258-984C-36715B68874F}"/>
                </a:ext>
              </a:extLst>
            </p:cNvPr>
            <p:cNvSpPr/>
            <p:nvPr/>
          </p:nvSpPr>
          <p:spPr>
            <a:xfrm>
              <a:off x="5495554" y="3403095"/>
              <a:ext cx="2110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Oval 66" title="Quarter Background Cirlce">
              <a:extLst>
                <a:ext uri="{FF2B5EF4-FFF2-40B4-BE49-F238E27FC236}">
                  <a16:creationId xmlns:a16="http://schemas.microsoft.com/office/drawing/2014/main" id="{98E95393-E910-45BE-8EDE-DAC8F4144CAB}"/>
                </a:ext>
              </a:extLst>
            </p:cNvPr>
            <p:cNvSpPr/>
            <p:nvPr/>
          </p:nvSpPr>
          <p:spPr>
            <a:xfrm>
              <a:off x="4846612" y="3403095"/>
              <a:ext cx="211025"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Oval 67" title="Quarter Background Cirlce">
              <a:extLst>
                <a:ext uri="{FF2B5EF4-FFF2-40B4-BE49-F238E27FC236}">
                  <a16:creationId xmlns:a16="http://schemas.microsoft.com/office/drawing/2014/main" id="{C2A15C47-FC8E-4C49-81EC-0AF9587F57DC}"/>
                </a:ext>
              </a:extLst>
            </p:cNvPr>
            <p:cNvSpPr/>
            <p:nvPr/>
          </p:nvSpPr>
          <p:spPr>
            <a:xfrm>
              <a:off x="4208776"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Oval 68" title="Quarter Background Cirlce">
              <a:extLst>
                <a:ext uri="{FF2B5EF4-FFF2-40B4-BE49-F238E27FC236}">
                  <a16:creationId xmlns:a16="http://schemas.microsoft.com/office/drawing/2014/main" id="{1CEF6363-901D-4886-9723-24457465A3E4}"/>
                </a:ext>
              </a:extLst>
            </p:cNvPr>
            <p:cNvSpPr/>
            <p:nvPr/>
          </p:nvSpPr>
          <p:spPr>
            <a:xfrm>
              <a:off x="3551900"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0" name="Straight Connector 69" title="Q lines">
              <a:extLst>
                <a:ext uri="{FF2B5EF4-FFF2-40B4-BE49-F238E27FC236}">
                  <a16:creationId xmlns:a16="http://schemas.microsoft.com/office/drawing/2014/main" id="{8CBA5531-57A9-4BEB-9F22-56E08F467F88}"/>
                </a:ext>
              </a:extLst>
            </p:cNvPr>
            <p:cNvCxnSpPr>
              <a:cxnSpLocks/>
            </p:cNvCxnSpPr>
            <p:nvPr/>
          </p:nvCxnSpPr>
          <p:spPr>
            <a:xfrm>
              <a:off x="3656619"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1" name="Straight Connector 70" title="Q lines">
              <a:extLst>
                <a:ext uri="{FF2B5EF4-FFF2-40B4-BE49-F238E27FC236}">
                  <a16:creationId xmlns:a16="http://schemas.microsoft.com/office/drawing/2014/main" id="{42549206-9658-4684-9268-53AFABFCC1B4}"/>
                </a:ext>
              </a:extLst>
            </p:cNvPr>
            <p:cNvCxnSpPr>
              <a:cxnSpLocks/>
            </p:cNvCxnSpPr>
            <p:nvPr/>
          </p:nvCxnSpPr>
          <p:spPr>
            <a:xfrm>
              <a:off x="4303975"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2" name="Straight Connector 71" title="Q lines">
              <a:extLst>
                <a:ext uri="{FF2B5EF4-FFF2-40B4-BE49-F238E27FC236}">
                  <a16:creationId xmlns:a16="http://schemas.microsoft.com/office/drawing/2014/main" id="{D89B7DAF-F2CA-4A73-9994-C4115BFCF1FD}"/>
                </a:ext>
              </a:extLst>
            </p:cNvPr>
            <p:cNvCxnSpPr>
              <a:cxnSpLocks/>
            </p:cNvCxnSpPr>
            <p:nvPr/>
          </p:nvCxnSpPr>
          <p:spPr>
            <a:xfrm>
              <a:off x="4951331"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Connector 72" title="Q lines">
              <a:extLst>
                <a:ext uri="{FF2B5EF4-FFF2-40B4-BE49-F238E27FC236}">
                  <a16:creationId xmlns:a16="http://schemas.microsoft.com/office/drawing/2014/main" id="{3E233284-7753-4246-BA79-D0EC179B1CEE}"/>
                </a:ext>
              </a:extLst>
            </p:cNvPr>
            <p:cNvCxnSpPr>
              <a:cxnSpLocks/>
            </p:cNvCxnSpPr>
            <p:nvPr/>
          </p:nvCxnSpPr>
          <p:spPr>
            <a:xfrm>
              <a:off x="5598687"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4" name="TextBox 73" title="Quarter Number">
              <a:extLst>
                <a:ext uri="{FF2B5EF4-FFF2-40B4-BE49-F238E27FC236}">
                  <a16:creationId xmlns:a16="http://schemas.microsoft.com/office/drawing/2014/main" id="{48322E35-AB14-48F9-937F-C367A4DABC0E}"/>
                </a:ext>
              </a:extLst>
            </p:cNvPr>
            <p:cNvSpPr txBox="1"/>
            <p:nvPr/>
          </p:nvSpPr>
          <p:spPr>
            <a:xfrm>
              <a:off x="3516993" y="3431658"/>
              <a:ext cx="287184" cy="142818"/>
            </a:xfrm>
            <a:prstGeom prst="rect">
              <a:avLst/>
            </a:prstGeom>
            <a:noFill/>
          </p:spPr>
          <p:txBody>
            <a:bodyPr lIns="0" tIns="0" rIns="0" bIns="0" anchor="ctr"/>
            <a:lstStyle/>
            <a:p>
              <a:pPr algn="ctr">
                <a:defRPr/>
              </a:pP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75" name="TextBox 74" title="Quarter Number">
              <a:extLst>
                <a:ext uri="{FF2B5EF4-FFF2-40B4-BE49-F238E27FC236}">
                  <a16:creationId xmlns:a16="http://schemas.microsoft.com/office/drawing/2014/main" id="{F36F6009-84A2-43D9-8F75-CEF335139434}"/>
                </a:ext>
              </a:extLst>
            </p:cNvPr>
            <p:cNvSpPr txBox="1"/>
            <p:nvPr/>
          </p:nvSpPr>
          <p:spPr>
            <a:xfrm>
              <a:off x="4164349" y="3431658"/>
              <a:ext cx="287184" cy="142818"/>
            </a:xfrm>
            <a:prstGeom prst="rect">
              <a:avLst/>
            </a:prstGeom>
            <a:noFill/>
          </p:spPr>
          <p:txBody>
            <a:bodyPr lIns="0" tIns="0" rIns="0" bIns="0" anchor="ctr"/>
            <a:lstStyle/>
            <a:p>
              <a:pPr algn="ctr">
                <a:defRPr/>
              </a:pP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76" name="TextBox 75" title="Quarter Number">
              <a:extLst>
                <a:ext uri="{FF2B5EF4-FFF2-40B4-BE49-F238E27FC236}">
                  <a16:creationId xmlns:a16="http://schemas.microsoft.com/office/drawing/2014/main" id="{F62220FD-0E21-4068-8EDE-985884211080}"/>
                </a:ext>
              </a:extLst>
            </p:cNvPr>
            <p:cNvSpPr txBox="1"/>
            <p:nvPr/>
          </p:nvSpPr>
          <p:spPr>
            <a:xfrm>
              <a:off x="4811705" y="3431658"/>
              <a:ext cx="288771" cy="142818"/>
            </a:xfrm>
            <a:prstGeom prst="rect">
              <a:avLst/>
            </a:prstGeom>
            <a:noFill/>
          </p:spPr>
          <p:txBody>
            <a:bodyPr lIns="0" tIns="0" rIns="0" bIns="0" anchor="ctr"/>
            <a:lstStyle/>
            <a:p>
              <a:pPr algn="ctr">
                <a:defRPr/>
              </a:pP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77" name="TextBox 76" title="Quarter Number">
              <a:extLst>
                <a:ext uri="{FF2B5EF4-FFF2-40B4-BE49-F238E27FC236}">
                  <a16:creationId xmlns:a16="http://schemas.microsoft.com/office/drawing/2014/main" id="{A9DFE0C8-4035-4EA2-9A41-77345DB0A20B}"/>
                </a:ext>
              </a:extLst>
            </p:cNvPr>
            <p:cNvSpPr txBox="1"/>
            <p:nvPr/>
          </p:nvSpPr>
          <p:spPr>
            <a:xfrm>
              <a:off x="5459061" y="3431658"/>
              <a:ext cx="288771" cy="142818"/>
            </a:xfrm>
            <a:prstGeom prst="rect">
              <a:avLst/>
            </a:prstGeom>
            <a:noFill/>
          </p:spPr>
          <p:txBody>
            <a:bodyPr lIns="0" tIns="0" rIns="0" bIns="0" anchor="ctr"/>
            <a:lstStyle/>
            <a:p>
              <a:pPr algn="ctr">
                <a:defRPr/>
              </a:pP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78" name="Group 70">
            <a:extLst>
              <a:ext uri="{FF2B5EF4-FFF2-40B4-BE49-F238E27FC236}">
                <a16:creationId xmlns:a16="http://schemas.microsoft.com/office/drawing/2014/main" id="{4059D2F3-0696-499D-BE06-DAD1F8493ACC}"/>
              </a:ext>
            </a:extLst>
          </p:cNvPr>
          <p:cNvGrpSpPr>
            <a:grpSpLocks/>
          </p:cNvGrpSpPr>
          <p:nvPr userDrawn="1"/>
        </p:nvGrpSpPr>
        <p:grpSpPr bwMode="auto">
          <a:xfrm>
            <a:off x="792163" y="3119438"/>
            <a:ext cx="2695575" cy="561975"/>
            <a:chOff x="791681" y="3119046"/>
            <a:chExt cx="2695434" cy="561751"/>
          </a:xfrm>
        </p:grpSpPr>
        <p:cxnSp>
          <p:nvCxnSpPr>
            <p:cNvPr id="79" name="Straight Connector 78" title="Q lines">
              <a:extLst>
                <a:ext uri="{FF2B5EF4-FFF2-40B4-BE49-F238E27FC236}">
                  <a16:creationId xmlns:a16="http://schemas.microsoft.com/office/drawing/2014/main" id="{409992C6-DCEF-4D2E-9A14-8AB3D24181EE}"/>
                </a:ext>
              </a:extLst>
            </p:cNvPr>
            <p:cNvCxnSpPr>
              <a:cxnSpLocks/>
            </p:cNvCxnSpPr>
            <p:nvPr/>
          </p:nvCxnSpPr>
          <p:spPr>
            <a:xfrm>
              <a:off x="1702858"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0" name="Arrow: Right 129" title="Year Arrow">
              <a:extLst>
                <a:ext uri="{FF2B5EF4-FFF2-40B4-BE49-F238E27FC236}">
                  <a16:creationId xmlns:a16="http://schemas.microsoft.com/office/drawing/2014/main" id="{88DDFB1A-931A-4D2D-A790-24ECF4097AD0}"/>
                </a:ext>
              </a:extLst>
            </p:cNvPr>
            <p:cNvSpPr/>
            <p:nvPr/>
          </p:nvSpPr>
          <p:spPr>
            <a:xfrm>
              <a:off x="791681" y="3325339"/>
              <a:ext cx="2695434" cy="355458"/>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600" dirty="0"/>
            </a:p>
          </p:txBody>
        </p:sp>
        <p:sp>
          <p:nvSpPr>
            <p:cNvPr id="81" name="Oval 80" title="Quarter Background Cirlce">
              <a:extLst>
                <a:ext uri="{FF2B5EF4-FFF2-40B4-BE49-F238E27FC236}">
                  <a16:creationId xmlns:a16="http://schemas.microsoft.com/office/drawing/2014/main" id="{FDE9297F-C7ED-406C-8CA1-59AF8F6B8210}"/>
                </a:ext>
              </a:extLst>
            </p:cNvPr>
            <p:cNvSpPr/>
            <p:nvPr/>
          </p:nvSpPr>
          <p:spPr>
            <a:xfrm>
              <a:off x="2914057"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 name="Oval 81" title="Quarter Background Cirlce">
              <a:extLst>
                <a:ext uri="{FF2B5EF4-FFF2-40B4-BE49-F238E27FC236}">
                  <a16:creationId xmlns:a16="http://schemas.microsoft.com/office/drawing/2014/main" id="{1D7BB00A-C1F6-43FF-82D4-3E77E3C516BE}"/>
                </a:ext>
              </a:extLst>
            </p:cNvPr>
            <p:cNvSpPr/>
            <p:nvPr/>
          </p:nvSpPr>
          <p:spPr>
            <a:xfrm>
              <a:off x="2255279" y="3403095"/>
              <a:ext cx="212714"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Oval 82" title="Quarter Background Cirlce">
              <a:extLst>
                <a:ext uri="{FF2B5EF4-FFF2-40B4-BE49-F238E27FC236}">
                  <a16:creationId xmlns:a16="http://schemas.microsoft.com/office/drawing/2014/main" id="{65A9CE17-4F6B-4FCF-A6F0-E97BAB6F3176}"/>
                </a:ext>
              </a:extLst>
            </p:cNvPr>
            <p:cNvSpPr/>
            <p:nvPr/>
          </p:nvSpPr>
          <p:spPr>
            <a:xfrm>
              <a:off x="1612375"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Oval 83" title="Quarter Background Cirlce">
              <a:extLst>
                <a:ext uri="{FF2B5EF4-FFF2-40B4-BE49-F238E27FC236}">
                  <a16:creationId xmlns:a16="http://schemas.microsoft.com/office/drawing/2014/main" id="{44F9E082-5DEB-4B14-8563-C25EA4CED482}"/>
                </a:ext>
              </a:extLst>
            </p:cNvPr>
            <p:cNvSpPr/>
            <p:nvPr/>
          </p:nvSpPr>
          <p:spPr>
            <a:xfrm>
              <a:off x="966297" y="3403095"/>
              <a:ext cx="2111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5" name="Straight Connector 84" title="Q lines">
              <a:extLst>
                <a:ext uri="{FF2B5EF4-FFF2-40B4-BE49-F238E27FC236}">
                  <a16:creationId xmlns:a16="http://schemas.microsoft.com/office/drawing/2014/main" id="{54BE6940-A23D-48A1-817B-168F924D4FA8}"/>
                </a:ext>
              </a:extLst>
            </p:cNvPr>
            <p:cNvCxnSpPr>
              <a:cxnSpLocks/>
            </p:cNvCxnSpPr>
            <p:nvPr/>
          </p:nvCxnSpPr>
          <p:spPr>
            <a:xfrm>
              <a:off x="1067892"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Straight Connector 85" title="Q lines">
              <a:extLst>
                <a:ext uri="{FF2B5EF4-FFF2-40B4-BE49-F238E27FC236}">
                  <a16:creationId xmlns:a16="http://schemas.microsoft.com/office/drawing/2014/main" id="{88D03821-133D-4170-B125-004B0CD3D571}"/>
                </a:ext>
              </a:extLst>
            </p:cNvPr>
            <p:cNvCxnSpPr>
              <a:cxnSpLocks/>
            </p:cNvCxnSpPr>
            <p:nvPr/>
          </p:nvCxnSpPr>
          <p:spPr>
            <a:xfrm>
              <a:off x="2361636"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Straight Connector 86" title="Q lines">
              <a:extLst>
                <a:ext uri="{FF2B5EF4-FFF2-40B4-BE49-F238E27FC236}">
                  <a16:creationId xmlns:a16="http://schemas.microsoft.com/office/drawing/2014/main" id="{8D171EF1-F6C7-42DD-B7D3-DAE409BB185E}"/>
                </a:ext>
              </a:extLst>
            </p:cNvPr>
            <p:cNvCxnSpPr>
              <a:cxnSpLocks/>
            </p:cNvCxnSpPr>
            <p:nvPr/>
          </p:nvCxnSpPr>
          <p:spPr>
            <a:xfrm>
              <a:off x="3009302"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8" name="TextBox 87" title="Quarter Number">
              <a:extLst>
                <a:ext uri="{FF2B5EF4-FFF2-40B4-BE49-F238E27FC236}">
                  <a16:creationId xmlns:a16="http://schemas.microsoft.com/office/drawing/2014/main" id="{081D8738-AC15-4BD0-874F-6A8763A6C4AE}"/>
                </a:ext>
              </a:extLst>
            </p:cNvPr>
            <p:cNvSpPr txBox="1"/>
            <p:nvPr/>
          </p:nvSpPr>
          <p:spPr>
            <a:xfrm>
              <a:off x="926611" y="3431658"/>
              <a:ext cx="287323" cy="142818"/>
            </a:xfrm>
            <a:prstGeom prst="rect">
              <a:avLst/>
            </a:prstGeom>
            <a:noFill/>
          </p:spPr>
          <p:txBody>
            <a:bodyPr lIns="0" tIns="0" rIns="0" bIns="0" anchor="ctr"/>
            <a:lstStyle/>
            <a:p>
              <a:pPr algn="ctr">
                <a:defRPr/>
              </a:pP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9" name="TextBox 88" title="Quarter Number">
              <a:extLst>
                <a:ext uri="{FF2B5EF4-FFF2-40B4-BE49-F238E27FC236}">
                  <a16:creationId xmlns:a16="http://schemas.microsoft.com/office/drawing/2014/main" id="{4283CD2A-3A95-4EC7-AB14-8EB2558AB75B}"/>
                </a:ext>
              </a:extLst>
            </p:cNvPr>
            <p:cNvSpPr txBox="1"/>
            <p:nvPr/>
          </p:nvSpPr>
          <p:spPr>
            <a:xfrm>
              <a:off x="1574277" y="3431658"/>
              <a:ext cx="287323" cy="142818"/>
            </a:xfrm>
            <a:prstGeom prst="rect">
              <a:avLst/>
            </a:prstGeom>
            <a:noFill/>
          </p:spPr>
          <p:txBody>
            <a:bodyPr lIns="0" tIns="0" rIns="0" bIns="0" anchor="ctr"/>
            <a:lstStyle/>
            <a:p>
              <a:pPr algn="ctr">
                <a:defRPr/>
              </a:pP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0" name="TextBox 89" title="Quarter Number">
              <a:extLst>
                <a:ext uri="{FF2B5EF4-FFF2-40B4-BE49-F238E27FC236}">
                  <a16:creationId xmlns:a16="http://schemas.microsoft.com/office/drawing/2014/main" id="{8841FE82-4B8B-465E-83FE-A2EF961DDF8C}"/>
                </a:ext>
              </a:extLst>
            </p:cNvPr>
            <p:cNvSpPr txBox="1"/>
            <p:nvPr/>
          </p:nvSpPr>
          <p:spPr>
            <a:xfrm>
              <a:off x="2221943" y="3431658"/>
              <a:ext cx="287323" cy="142818"/>
            </a:xfrm>
            <a:prstGeom prst="rect">
              <a:avLst/>
            </a:prstGeom>
            <a:noFill/>
          </p:spPr>
          <p:txBody>
            <a:bodyPr lIns="0" tIns="0" rIns="0" bIns="0" anchor="ctr"/>
            <a:lstStyle/>
            <a:p>
              <a:pPr algn="ctr">
                <a:defRPr/>
              </a:pP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1" name="TextBox 90" title="Quarter Number">
              <a:extLst>
                <a:ext uri="{FF2B5EF4-FFF2-40B4-BE49-F238E27FC236}">
                  <a16:creationId xmlns:a16="http://schemas.microsoft.com/office/drawing/2014/main" id="{61C1915E-08E3-43EB-B25A-A7CDB9C07923}"/>
                </a:ext>
              </a:extLst>
            </p:cNvPr>
            <p:cNvSpPr txBox="1"/>
            <p:nvPr/>
          </p:nvSpPr>
          <p:spPr>
            <a:xfrm>
              <a:off x="2869609" y="3431658"/>
              <a:ext cx="287323" cy="142818"/>
            </a:xfrm>
            <a:prstGeom prst="rect">
              <a:avLst/>
            </a:prstGeom>
            <a:noFill/>
          </p:spPr>
          <p:txBody>
            <a:bodyPr lIns="0" tIns="0" rIns="0" bIns="0" anchor="ctr"/>
            <a:lstStyle/>
            <a:p>
              <a:pPr algn="ctr">
                <a:defRPr/>
              </a:pP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27" name="Text Placeholder 8"/>
          <p:cNvSpPr>
            <a:spLocks noGrp="1"/>
          </p:cNvSpPr>
          <p:nvPr>
            <p:ph type="body" sz="quarter" idx="13"/>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28" name="Text Placeholder 8"/>
          <p:cNvSpPr>
            <a:spLocks noGrp="1"/>
          </p:cNvSpPr>
          <p:nvPr>
            <p:ph type="body" sz="quarter" idx="14"/>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1" name="Text Placeholder 8"/>
          <p:cNvSpPr>
            <a:spLocks noGrp="1"/>
          </p:cNvSpPr>
          <p:nvPr>
            <p:ph type="body" sz="quarter" idx="15"/>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2" name="Text Placeholder 8"/>
          <p:cNvSpPr>
            <a:spLocks noGrp="1"/>
          </p:cNvSpPr>
          <p:nvPr>
            <p:ph type="body" sz="quarter" idx="16"/>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3" name="Text Placeholder 8"/>
          <p:cNvSpPr>
            <a:spLocks noGrp="1"/>
          </p:cNvSpPr>
          <p:nvPr>
            <p:ph type="body" sz="quarter" idx="17"/>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4" name="Text Placeholder 8"/>
          <p:cNvSpPr>
            <a:spLocks noGrp="1"/>
          </p:cNvSpPr>
          <p:nvPr>
            <p:ph type="body" sz="quarter" idx="23"/>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5" name="Text Placeholder 8"/>
          <p:cNvSpPr>
            <a:spLocks noGrp="1"/>
          </p:cNvSpPr>
          <p:nvPr>
            <p:ph type="body" sz="quarter" idx="24"/>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6" name="Text Placeholder 8"/>
          <p:cNvSpPr>
            <a:spLocks noGrp="1"/>
          </p:cNvSpPr>
          <p:nvPr>
            <p:ph type="body" sz="quarter" idx="25"/>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7" name="Text Placeholder 4"/>
          <p:cNvSpPr>
            <a:spLocks noGrp="1"/>
          </p:cNvSpPr>
          <p:nvPr>
            <p:ph type="body" sz="quarter" idx="26"/>
          </p:nvPr>
        </p:nvSpPr>
        <p:spPr>
          <a:xfrm>
            <a:off x="594428" y="5724950"/>
            <a:ext cx="10898877" cy="595024"/>
          </a:xfrm>
        </p:spPr>
        <p:txBody>
          <a:bodyPr anchor="ctr"/>
          <a:lstStyle>
            <a:lvl1pPr marL="0" indent="0" algn="ctr">
              <a:buNone/>
              <a:defRPr sz="2400" baseline="0">
                <a:latin typeface="Open Sans (Body)"/>
              </a:defRPr>
            </a:lvl1pPr>
          </a:lstStyle>
          <a:p>
            <a:pPr lvl="0"/>
            <a:r>
              <a:rPr lang="en-US"/>
              <a:t>Edit Master text styles</a:t>
            </a:r>
          </a:p>
        </p:txBody>
      </p:sp>
      <p:sp>
        <p:nvSpPr>
          <p:cNvPr id="92" name="Date Placeholder 6">
            <a:extLst>
              <a:ext uri="{FF2B5EF4-FFF2-40B4-BE49-F238E27FC236}">
                <a16:creationId xmlns:a16="http://schemas.microsoft.com/office/drawing/2014/main" id="{819AFF88-A16C-4CC6-A664-A13592CFF11F}"/>
              </a:ext>
            </a:extLst>
          </p:cNvPr>
          <p:cNvSpPr>
            <a:spLocks noGrp="1"/>
          </p:cNvSpPr>
          <p:nvPr>
            <p:ph type="dt" sz="half" idx="27"/>
          </p:nvPr>
        </p:nvSpPr>
        <p:spPr/>
        <p:txBody>
          <a:bodyPr/>
          <a:lstStyle>
            <a:lvl1pPr>
              <a:defRPr/>
            </a:lvl1pPr>
          </a:lstStyle>
          <a:p>
            <a:pPr>
              <a:defRPr/>
            </a:pPr>
            <a:endParaRPr lang="en-US" dirty="0"/>
          </a:p>
        </p:txBody>
      </p:sp>
      <p:sp>
        <p:nvSpPr>
          <p:cNvPr id="93" name="Footer Placeholder 7">
            <a:extLst>
              <a:ext uri="{FF2B5EF4-FFF2-40B4-BE49-F238E27FC236}">
                <a16:creationId xmlns:a16="http://schemas.microsoft.com/office/drawing/2014/main" id="{048A26F6-860B-4393-89D2-8B761B217CBA}"/>
              </a:ext>
            </a:extLst>
          </p:cNvPr>
          <p:cNvSpPr>
            <a:spLocks noGrp="1"/>
          </p:cNvSpPr>
          <p:nvPr>
            <p:ph type="ftr" sz="quarter" idx="28"/>
          </p:nvPr>
        </p:nvSpPr>
        <p:spPr/>
        <p:txBody>
          <a:bodyPr/>
          <a:lstStyle>
            <a:lvl1pPr>
              <a:defRPr/>
            </a:lvl1pPr>
          </a:lstStyle>
          <a:p>
            <a:pPr>
              <a:defRPr/>
            </a:pPr>
            <a:endParaRPr lang="en-US" dirty="0"/>
          </a:p>
        </p:txBody>
      </p:sp>
      <p:sp>
        <p:nvSpPr>
          <p:cNvPr id="94" name="Slide Number Placeholder 8">
            <a:extLst>
              <a:ext uri="{FF2B5EF4-FFF2-40B4-BE49-F238E27FC236}">
                <a16:creationId xmlns:a16="http://schemas.microsoft.com/office/drawing/2014/main" id="{91E25F55-74AD-48CB-8801-5E6AC19BF4EC}"/>
              </a:ext>
            </a:extLst>
          </p:cNvPr>
          <p:cNvSpPr>
            <a:spLocks noGrp="1"/>
          </p:cNvSpPr>
          <p:nvPr>
            <p:ph type="sldNum" sz="quarter" idx="29"/>
          </p:nvPr>
        </p:nvSpPr>
        <p:spPr/>
        <p:txBody>
          <a:bodyPr/>
          <a:lstStyle>
            <a:lvl1pPr>
              <a:defRPr/>
            </a:lvl1pPr>
          </a:lstStyle>
          <a:p>
            <a:pPr>
              <a:defRPr/>
            </a:pPr>
            <a:fld id="{E46E3EEC-58D4-40AB-B655-6EE5813A9C7E}" type="slidenum">
              <a:rPr lang="en-US"/>
              <a:pPr>
                <a:defRPr/>
              </a:pPr>
              <a:t>‹#›</a:t>
            </a:fld>
            <a:endParaRPr lang="en-US" dirty="0"/>
          </a:p>
        </p:txBody>
      </p:sp>
    </p:spTree>
    <p:extLst>
      <p:ext uri="{BB962C8B-B14F-4D97-AF65-F5344CB8AC3E}">
        <p14:creationId xmlns:p14="http://schemas.microsoft.com/office/powerpoint/2010/main" val="26449715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83EF54D-282F-4EB3-B142-C08F2B5ADD8D}"/>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4D101FDA-C35C-4254-BA1F-72F77D17502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60C84115-9BBD-4166-BEA1-6E2322629F69}"/>
              </a:ext>
            </a:extLst>
          </p:cNvPr>
          <p:cNvSpPr>
            <a:spLocks noGrp="1"/>
          </p:cNvSpPr>
          <p:nvPr>
            <p:ph type="sldNum" sz="quarter" idx="12"/>
          </p:nvPr>
        </p:nvSpPr>
        <p:spPr/>
        <p:txBody>
          <a:bodyPr/>
          <a:lstStyle>
            <a:lvl1pPr>
              <a:defRPr/>
            </a:lvl1pPr>
          </a:lstStyle>
          <a:p>
            <a:pPr>
              <a:defRPr/>
            </a:pPr>
            <a:fld id="{7CAE7B86-A6CF-4F09-B9F6-2FEC70CCF5EC}" type="slidenum">
              <a:rPr lang="en-US"/>
              <a:pPr>
                <a:defRPr/>
              </a:pPr>
              <a:t>‹#›</a:t>
            </a:fld>
            <a:endParaRPr lang="en-US" dirty="0"/>
          </a:p>
        </p:txBody>
      </p:sp>
    </p:spTree>
    <p:extLst>
      <p:ext uri="{BB962C8B-B14F-4D97-AF65-F5344CB8AC3E}">
        <p14:creationId xmlns:p14="http://schemas.microsoft.com/office/powerpoint/2010/main" val="32624597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Orange/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8602" y="1975259"/>
            <a:ext cx="9534796" cy="3566160"/>
          </a:xfrm>
          <a:prstGeom prst="rect">
            <a:avLst/>
          </a:prstGeom>
        </p:spPr>
        <p:txBody>
          <a:bodyPr>
            <a:normAutofit/>
          </a:bodyPr>
          <a:lstStyle>
            <a:lvl1pPr algn="ctr">
              <a:defRPr sz="6500">
                <a:solidFill>
                  <a:schemeClr val="bg1"/>
                </a:solidFill>
                <a:latin typeface="Open Sans (Headings)"/>
              </a:defRPr>
            </a:lvl1pPr>
          </a:lstStyle>
          <a:p>
            <a:r>
              <a:rPr lang="en-US"/>
              <a:t>Click to edit Master title style</a:t>
            </a:r>
          </a:p>
        </p:txBody>
      </p:sp>
      <p:sp>
        <p:nvSpPr>
          <p:cNvPr id="3" name="Date Placeholder 3">
            <a:extLst>
              <a:ext uri="{FF2B5EF4-FFF2-40B4-BE49-F238E27FC236}">
                <a16:creationId xmlns:a16="http://schemas.microsoft.com/office/drawing/2014/main" id="{6AB67FF1-B1C6-4CDE-9A67-E496BC9E2B87}"/>
              </a:ext>
            </a:extLst>
          </p:cNvPr>
          <p:cNvSpPr>
            <a:spLocks noGrp="1"/>
          </p:cNvSpPr>
          <p:nvPr>
            <p:ph type="dt" sz="half" idx="10"/>
          </p:nvPr>
        </p:nvSpPr>
        <p:spPr>
          <a:xfrm>
            <a:off x="838200" y="6497638"/>
            <a:ext cx="2743200" cy="223837"/>
          </a:xfrm>
        </p:spPr>
        <p:txBody>
          <a:bodyPr/>
          <a:lstStyle>
            <a:lvl1pPr>
              <a:defRPr>
                <a:solidFill>
                  <a:schemeClr val="bg1"/>
                </a:solidFill>
              </a:defRPr>
            </a:lvl1pPr>
          </a:lstStyle>
          <a:p>
            <a:pPr>
              <a:defRPr/>
            </a:pPr>
            <a:endParaRPr lang="en-US" dirty="0"/>
          </a:p>
        </p:txBody>
      </p:sp>
      <p:sp>
        <p:nvSpPr>
          <p:cNvPr id="4" name="Footer Placeholder 4">
            <a:extLst>
              <a:ext uri="{FF2B5EF4-FFF2-40B4-BE49-F238E27FC236}">
                <a16:creationId xmlns:a16="http://schemas.microsoft.com/office/drawing/2014/main" id="{9F47AE07-3B27-40FF-8DC8-908A7702C98B}"/>
              </a:ext>
            </a:extLst>
          </p:cNvPr>
          <p:cNvSpPr>
            <a:spLocks noGrp="1"/>
          </p:cNvSpPr>
          <p:nvPr>
            <p:ph type="ftr" sz="quarter" idx="11"/>
          </p:nvPr>
        </p:nvSpPr>
        <p:spPr>
          <a:xfrm>
            <a:off x="4038600" y="6497638"/>
            <a:ext cx="4114800" cy="223837"/>
          </a:xfrm>
        </p:spPr>
        <p:txBody>
          <a:bodyPr/>
          <a:lstStyle>
            <a:lvl1pPr>
              <a:defRPr>
                <a:solidFill>
                  <a:schemeClr val="bg1"/>
                </a:solidFill>
              </a:defRPr>
            </a:lvl1pPr>
          </a:lstStyle>
          <a:p>
            <a:pPr>
              <a:defRPr/>
            </a:pPr>
            <a:endParaRPr lang="en-US" dirty="0"/>
          </a:p>
        </p:txBody>
      </p:sp>
      <p:sp>
        <p:nvSpPr>
          <p:cNvPr id="5" name="Slide Number Placeholder 5">
            <a:extLst>
              <a:ext uri="{FF2B5EF4-FFF2-40B4-BE49-F238E27FC236}">
                <a16:creationId xmlns:a16="http://schemas.microsoft.com/office/drawing/2014/main" id="{E88AA100-EAA1-40A5-AE13-F9BED77475D5}"/>
              </a:ext>
            </a:extLst>
          </p:cNvPr>
          <p:cNvSpPr>
            <a:spLocks noGrp="1"/>
          </p:cNvSpPr>
          <p:nvPr>
            <p:ph type="sldNum" sz="quarter" idx="12"/>
          </p:nvPr>
        </p:nvSpPr>
        <p:spPr>
          <a:xfrm>
            <a:off x="8610600" y="6497638"/>
            <a:ext cx="2743200" cy="223837"/>
          </a:xfrm>
        </p:spPr>
        <p:txBody>
          <a:bodyPr/>
          <a:lstStyle>
            <a:lvl1pPr>
              <a:defRPr>
                <a:solidFill>
                  <a:schemeClr val="bg1"/>
                </a:solidFill>
              </a:defRPr>
            </a:lvl1pPr>
          </a:lstStyle>
          <a:p>
            <a:pPr>
              <a:defRPr/>
            </a:pPr>
            <a:fld id="{53B7B929-631E-4C30-9527-9ED7EC96C3DB}" type="slidenum">
              <a:rPr lang="en-US"/>
              <a:pPr>
                <a:defRPr/>
              </a:pPr>
              <a:t>‹#›</a:t>
            </a:fld>
            <a:endParaRPr lang="en-US" dirty="0"/>
          </a:p>
        </p:txBody>
      </p:sp>
    </p:spTree>
    <p:extLst>
      <p:ext uri="{BB962C8B-B14F-4D97-AF65-F5344CB8AC3E}">
        <p14:creationId xmlns:p14="http://schemas.microsoft.com/office/powerpoint/2010/main" val="9127783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D816FA1-CA51-4799-9A73-1900A37712AB}"/>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AAA2C38B-8C13-44F0-B789-AE83BAEA629A}"/>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216060D-40C2-4FB9-8107-120A6851BC05}"/>
              </a:ext>
            </a:extLst>
          </p:cNvPr>
          <p:cNvSpPr>
            <a:spLocks noGrp="1"/>
          </p:cNvSpPr>
          <p:nvPr>
            <p:ph type="sldNum" sz="quarter" idx="12"/>
          </p:nvPr>
        </p:nvSpPr>
        <p:spPr/>
        <p:txBody>
          <a:bodyPr/>
          <a:lstStyle>
            <a:lvl1pPr>
              <a:defRPr/>
            </a:lvl1pPr>
          </a:lstStyle>
          <a:p>
            <a:pPr>
              <a:defRPr/>
            </a:pPr>
            <a:fld id="{2B409D04-3BC1-4633-92A9-DB5EDEEE124F}" type="slidenum">
              <a:rPr lang="en-US"/>
              <a:pPr>
                <a:defRPr/>
              </a:pPr>
              <a:t>‹#›</a:t>
            </a:fld>
            <a:endParaRPr lang="en-US" dirty="0"/>
          </a:p>
        </p:txBody>
      </p:sp>
    </p:spTree>
    <p:extLst>
      <p:ext uri="{BB962C8B-B14F-4D97-AF65-F5344CB8AC3E}">
        <p14:creationId xmlns:p14="http://schemas.microsoft.com/office/powerpoint/2010/main" val="1758391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5" name="Object 8" hidden="1">
            <a:extLst>
              <a:ext uri="{FF2B5EF4-FFF2-40B4-BE49-F238E27FC236}">
                <a16:creationId xmlns:a16="http://schemas.microsoft.com/office/drawing/2014/main" id="{2626004A-09D4-4DE1-B521-47191497B910}"/>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8" hidden="1">
                        <a:extLst>
                          <a:ext uri="{FF2B5EF4-FFF2-40B4-BE49-F238E27FC236}">
                            <a16:creationId xmlns:a16="http://schemas.microsoft.com/office/drawing/2014/main" id="{2626004A-09D4-4DE1-B521-47191497B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1">
            <a:extLst>
              <a:ext uri="{FF2B5EF4-FFF2-40B4-BE49-F238E27FC236}">
                <a16:creationId xmlns:a16="http://schemas.microsoft.com/office/drawing/2014/main" id="{48B85976-96EB-4D09-B738-01AADCDE6E0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50413" y="92075"/>
            <a:ext cx="2541587"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71B1EF04-988E-49C2-A118-B606665D2843}"/>
              </a:ext>
            </a:extLst>
          </p:cNvPr>
          <p:cNvCxnSpPr/>
          <p:nvPr userDrawn="1"/>
        </p:nvCxnSpPr>
        <p:spPr>
          <a:xfrm>
            <a:off x="1065213" y="4343400"/>
            <a:ext cx="1006157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1065393" y="2570786"/>
            <a:ext cx="10061214" cy="1754326"/>
          </a:xfrm>
        </p:spPr>
        <p:txBody>
          <a:bodyPr>
            <a:noAutofit/>
          </a:bodyPr>
          <a:lstStyle>
            <a:lvl1pPr algn="ctr">
              <a:defRPr sz="5400">
                <a:solidFill>
                  <a:srgbClr val="000000"/>
                </a:solidFill>
              </a:defRPr>
            </a:lvl1pPr>
          </a:lstStyle>
          <a:p>
            <a:r>
              <a:rPr lang="en-US"/>
              <a:t>Click to edit Master title style</a:t>
            </a:r>
          </a:p>
        </p:txBody>
      </p:sp>
      <p:sp>
        <p:nvSpPr>
          <p:cNvPr id="13" name="Text Placeholder 12"/>
          <p:cNvSpPr>
            <a:spLocks noGrp="1"/>
          </p:cNvSpPr>
          <p:nvPr>
            <p:ph type="body" sz="quarter" idx="10"/>
          </p:nvPr>
        </p:nvSpPr>
        <p:spPr>
          <a:xfrm>
            <a:off x="1065393" y="4455621"/>
            <a:ext cx="10061214" cy="947952"/>
          </a:xfrm>
        </p:spPr>
        <p:txBody>
          <a:bodyPr>
            <a:noAutofit/>
          </a:bodyPr>
          <a:lstStyle>
            <a:lvl1pPr algn="ctr">
              <a:defRPr sz="2400" b="1" baseline="0">
                <a:solidFill>
                  <a:srgbClr val="000000"/>
                </a:solidFill>
              </a:defRPr>
            </a:lvl1pPr>
          </a:lstStyle>
          <a:p>
            <a:pPr lvl="0"/>
            <a:r>
              <a:rPr lang="en-US"/>
              <a:t>Edit Master text styles</a:t>
            </a:r>
          </a:p>
        </p:txBody>
      </p:sp>
      <p:sp>
        <p:nvSpPr>
          <p:cNvPr id="10" name="Text Placeholder 9"/>
          <p:cNvSpPr>
            <a:spLocks noGrp="1"/>
          </p:cNvSpPr>
          <p:nvPr>
            <p:ph type="body" sz="quarter" idx="11"/>
          </p:nvPr>
        </p:nvSpPr>
        <p:spPr>
          <a:xfrm>
            <a:off x="3580697" y="5410200"/>
            <a:ext cx="5030607" cy="369332"/>
          </a:xfrm>
        </p:spPr>
        <p:txBody>
          <a:bodyPr>
            <a:noAutofit/>
          </a:bodyPr>
          <a:lstStyle>
            <a:lvl1pPr>
              <a:defRPr sz="2400"/>
            </a:lvl1pPr>
          </a:lstStyle>
          <a:p>
            <a:pPr lvl="0"/>
            <a:r>
              <a:rPr lang="en-US"/>
              <a:t>Edit Master text styles</a:t>
            </a:r>
          </a:p>
        </p:txBody>
      </p:sp>
    </p:spTree>
    <p:extLst>
      <p:ext uri="{BB962C8B-B14F-4D97-AF65-F5344CB8AC3E}">
        <p14:creationId xmlns:p14="http://schemas.microsoft.com/office/powerpoint/2010/main" val="38689352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graphicFrame>
        <p:nvGraphicFramePr>
          <p:cNvPr id="5" name="Object 8" hidden="1">
            <a:extLst>
              <a:ext uri="{FF2B5EF4-FFF2-40B4-BE49-F238E27FC236}">
                <a16:creationId xmlns:a16="http://schemas.microsoft.com/office/drawing/2014/main" id="{09EC0C86-C0B9-46C0-9B7A-32EA2FBFBA8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8" hidden="1">
                        <a:extLst>
                          <a:ext uri="{FF2B5EF4-FFF2-40B4-BE49-F238E27FC236}">
                            <a16:creationId xmlns:a16="http://schemas.microsoft.com/office/drawing/2014/main" id="{09EC0C86-C0B9-46C0-9B7A-32EA2FBFB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Placeholder 7"/>
          <p:cNvSpPr>
            <a:spLocks noGrp="1"/>
          </p:cNvSpPr>
          <p:nvPr>
            <p:ph type="body" sz="quarter" idx="13"/>
          </p:nvPr>
        </p:nvSpPr>
        <p:spPr>
          <a:xfrm>
            <a:off x="562707" y="1508400"/>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09622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2451A255-736C-4C4A-8330-D284332F000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8" hidden="1">
                        <a:extLst>
                          <a:ext uri="{FF2B5EF4-FFF2-40B4-BE49-F238E27FC236}">
                            <a16:creationId xmlns:a16="http://schemas.microsoft.com/office/drawing/2014/main" id="{2451A255-736C-4C4A-8330-D284332F0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33062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53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741D85A4-F597-4931-B078-48677C3E68B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8" hidden="1">
                        <a:extLst>
                          <a:ext uri="{FF2B5EF4-FFF2-40B4-BE49-F238E27FC236}">
                            <a16:creationId xmlns:a16="http://schemas.microsoft.com/office/drawing/2014/main" id="{741D85A4-F597-4931-B078-48677C3E6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029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9850F-EAAE-4728-8DA8-99B34938EE2D}"/>
              </a:ext>
            </a:extLst>
          </p:cNvPr>
          <p:cNvSpPr>
            <a:spLocks noGrp="1"/>
          </p:cNvSpPr>
          <p:nvPr>
            <p:ph type="dt" sz="half" idx="14"/>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3F94773-4A5A-4B47-9FF5-4F8BFE803FA1}"/>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46FDFE1-8B90-4959-B2C3-413A66F46B23}"/>
              </a:ext>
            </a:extLst>
          </p:cNvPr>
          <p:cNvSpPr>
            <a:spLocks noGrp="1"/>
          </p:cNvSpPr>
          <p:nvPr>
            <p:ph type="sldNum" sz="quarter" idx="16"/>
          </p:nvPr>
        </p:nvSpPr>
        <p:spPr/>
        <p:txBody>
          <a:bodyPr/>
          <a:lstStyle>
            <a:lvl1pPr>
              <a:defRPr/>
            </a:lvl1pPr>
          </a:lstStyle>
          <a:p>
            <a:pPr>
              <a:defRPr/>
            </a:pPr>
            <a:fld id="{12B0B47D-4358-45FE-AAB1-7B1586BA3B18}" type="slidenum">
              <a:rPr lang="en-US"/>
              <a:pPr>
                <a:defRPr/>
              </a:pPr>
              <a:t>‹#›</a:t>
            </a:fld>
            <a:endParaRPr lang="en-US" dirty="0"/>
          </a:p>
        </p:txBody>
      </p:sp>
    </p:spTree>
    <p:extLst>
      <p:ext uri="{BB962C8B-B14F-4D97-AF65-F5344CB8AC3E}">
        <p14:creationId xmlns:p14="http://schemas.microsoft.com/office/powerpoint/2010/main" val="15029272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6"/>
            <a:ext cx="9144000" cy="2387600"/>
          </a:xfrm>
        </p:spPr>
        <p:txBody>
          <a:bodyPr/>
          <a:lstStyle>
            <a:lvl1pPr algn="ctr">
              <a:defRPr sz="4876"/>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1950"/>
            </a:lvl1pPr>
            <a:lvl2pPr marL="371496" indent="0" algn="ctr">
              <a:buNone/>
              <a:defRPr sz="1625"/>
            </a:lvl2pPr>
            <a:lvl3pPr marL="742989" indent="0" algn="ctr">
              <a:buNone/>
              <a:defRPr sz="1462"/>
            </a:lvl3pPr>
            <a:lvl4pPr marL="1114485" indent="0" algn="ctr">
              <a:buNone/>
              <a:defRPr sz="1300"/>
            </a:lvl4pPr>
            <a:lvl5pPr marL="1485979" indent="0" algn="ctr">
              <a:buNone/>
              <a:defRPr sz="1300"/>
            </a:lvl5pPr>
            <a:lvl6pPr marL="1857475" indent="0" algn="ctr">
              <a:buNone/>
              <a:defRPr sz="1300"/>
            </a:lvl6pPr>
            <a:lvl7pPr marL="2228970" indent="0" algn="ctr">
              <a:buNone/>
              <a:defRPr sz="1300"/>
            </a:lvl7pPr>
            <a:lvl8pPr marL="2600464" indent="0" algn="ctr">
              <a:buNone/>
              <a:defRPr sz="1300"/>
            </a:lvl8pPr>
            <a:lvl9pPr marL="2971960"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E97622D1-9D4D-44C6-92FF-C02FAE98A23F}"/>
              </a:ext>
            </a:extLst>
          </p:cNvPr>
          <p:cNvSpPr>
            <a:spLocks noGrp="1"/>
          </p:cNvSpPr>
          <p:nvPr>
            <p:ph type="dt" sz="half" idx="10"/>
          </p:nvPr>
        </p:nvSpPr>
        <p:spPr>
          <a:xfrm>
            <a:off x="0" y="0"/>
            <a:ext cx="0" cy="0"/>
          </a:xfrm>
        </p:spPr>
        <p:txBody>
          <a:bodyPr/>
          <a:lstStyle>
            <a:lvl1pPr>
              <a:defRPr>
                <a:solidFill>
                  <a:schemeClr val="accent1">
                    <a:lumMod val="60000"/>
                    <a:lumOff val="40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8CC8658B-39A1-4879-9ACC-54D20527A8A9}"/>
              </a:ext>
            </a:extLst>
          </p:cNvPr>
          <p:cNvSpPr>
            <a:spLocks noGrp="1"/>
          </p:cNvSpPr>
          <p:nvPr>
            <p:ph type="ftr" sz="quarter" idx="11"/>
          </p:nvPr>
        </p:nvSpPr>
        <p:spPr>
          <a:xfrm>
            <a:off x="0" y="0"/>
            <a:ext cx="0" cy="0"/>
          </a:xfrm>
        </p:spPr>
        <p:txBody>
          <a:bodyPr/>
          <a:lstStyle>
            <a:lvl1pPr>
              <a:defRPr>
                <a:solidFill>
                  <a:schemeClr val="accent1">
                    <a:lumMod val="60000"/>
                    <a:lumOff val="40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8769A860-D4A5-40A3-B5DE-06FD3BD13BA9}"/>
              </a:ext>
            </a:extLst>
          </p:cNvPr>
          <p:cNvSpPr>
            <a:spLocks noGrp="1"/>
          </p:cNvSpPr>
          <p:nvPr>
            <p:ph type="sldNum" sz="quarter" idx="12"/>
          </p:nvPr>
        </p:nvSpPr>
        <p:spPr>
          <a:xfrm>
            <a:off x="0" y="0"/>
            <a:ext cx="0" cy="0"/>
          </a:xfrm>
        </p:spPr>
        <p:txBody>
          <a:bodyPr/>
          <a:lstStyle>
            <a:lvl1pPr>
              <a:defRPr/>
            </a:lvl1pPr>
          </a:lstStyle>
          <a:p>
            <a:pPr>
              <a:defRPr/>
            </a:pPr>
            <a:fld id="{E9E69206-B49D-4893-99FF-8B948FD3D491}" type="slidenum">
              <a:rPr lang="en-US"/>
              <a:pPr>
                <a:defRPr/>
              </a:pPr>
              <a:t>‹#›</a:t>
            </a:fld>
            <a:endParaRPr lang="en-US" dirty="0"/>
          </a:p>
        </p:txBody>
      </p:sp>
    </p:spTree>
    <p:extLst>
      <p:ext uri="{BB962C8B-B14F-4D97-AF65-F5344CB8AC3E}">
        <p14:creationId xmlns:p14="http://schemas.microsoft.com/office/powerpoint/2010/main" val="980467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06885ABB-D4B1-43EA-9835-3B07102C3B5B}"/>
              </a:ext>
            </a:extLst>
          </p:cNvPr>
          <p:cNvSpPr>
            <a:spLocks noGrp="1"/>
          </p:cNvSpPr>
          <p:nvPr>
            <p:ph type="dt" sz="half" idx="10"/>
          </p:nvPr>
        </p:nvSpPr>
        <p:spPr>
          <a:xfrm>
            <a:off x="0" y="0"/>
            <a:ext cx="0" cy="0"/>
          </a:xfrm>
        </p:spPr>
        <p:txBody>
          <a:bodyPr/>
          <a:lstStyle>
            <a:lvl1pPr>
              <a:defRPr>
                <a:solidFill>
                  <a:schemeClr val="accent1">
                    <a:lumMod val="60000"/>
                    <a:lumOff val="40000"/>
                  </a:schemeClr>
                </a:solidFill>
              </a:defRPr>
            </a:lvl1pPr>
          </a:lstStyle>
          <a:p>
            <a:pPr>
              <a:defRPr/>
            </a:pPr>
            <a:endParaRPr lang="en-US" dirty="0"/>
          </a:p>
        </p:txBody>
      </p:sp>
      <p:sp>
        <p:nvSpPr>
          <p:cNvPr id="3" name="Footer Placeholder 3">
            <a:extLst>
              <a:ext uri="{FF2B5EF4-FFF2-40B4-BE49-F238E27FC236}">
                <a16:creationId xmlns:a16="http://schemas.microsoft.com/office/drawing/2014/main" id="{0EE881F5-7F06-45D7-9DE0-FE76E8CC2690}"/>
              </a:ext>
            </a:extLst>
          </p:cNvPr>
          <p:cNvSpPr>
            <a:spLocks noGrp="1"/>
          </p:cNvSpPr>
          <p:nvPr>
            <p:ph type="ftr" sz="quarter" idx="11"/>
          </p:nvPr>
        </p:nvSpPr>
        <p:spPr>
          <a:xfrm>
            <a:off x="0" y="0"/>
            <a:ext cx="0" cy="0"/>
          </a:xfrm>
        </p:spPr>
        <p:txBody>
          <a:bodyPr/>
          <a:lstStyle>
            <a:lvl1pPr>
              <a:defRPr>
                <a:solidFill>
                  <a:schemeClr val="accent1">
                    <a:lumMod val="60000"/>
                    <a:lumOff val="40000"/>
                  </a:schemeClr>
                </a:solidFill>
              </a:defRPr>
            </a:lvl1pPr>
          </a:lstStyle>
          <a:p>
            <a:pPr>
              <a:defRPr/>
            </a:pPr>
            <a:endParaRPr lang="en-US" dirty="0"/>
          </a:p>
        </p:txBody>
      </p:sp>
    </p:spTree>
    <p:extLst>
      <p:ext uri="{BB962C8B-B14F-4D97-AF65-F5344CB8AC3E}">
        <p14:creationId xmlns:p14="http://schemas.microsoft.com/office/powerpoint/2010/main" val="32520696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C69D0-5CE4-430A-8688-DC525DD1E678}"/>
              </a:ext>
            </a:extLst>
          </p:cNvPr>
          <p:cNvSpPr>
            <a:spLocks noGrp="1"/>
          </p:cNvSpPr>
          <p:nvPr>
            <p:ph type="dt" sz="half" idx="10"/>
          </p:nvPr>
        </p:nvSpPr>
        <p:spPr>
          <a:xfrm>
            <a:off x="0" y="0"/>
            <a:ext cx="0" cy="0"/>
          </a:xfrm>
        </p:spPr>
        <p:txBody>
          <a:bodyPr/>
          <a:lstStyle>
            <a:lvl1pPr>
              <a:defRPr>
                <a:solidFill>
                  <a:schemeClr val="accent1">
                    <a:lumMod val="60000"/>
                    <a:lumOff val="40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64E1939F-1C3B-41F0-8A9C-162B1ACE41ED}"/>
              </a:ext>
            </a:extLst>
          </p:cNvPr>
          <p:cNvSpPr>
            <a:spLocks noGrp="1"/>
          </p:cNvSpPr>
          <p:nvPr>
            <p:ph type="ftr" sz="quarter" idx="11"/>
          </p:nvPr>
        </p:nvSpPr>
        <p:spPr>
          <a:xfrm>
            <a:off x="0" y="0"/>
            <a:ext cx="0" cy="0"/>
          </a:xfrm>
        </p:spPr>
        <p:txBody>
          <a:bodyPr/>
          <a:lstStyle>
            <a:lvl1pPr>
              <a:defRPr>
                <a:solidFill>
                  <a:schemeClr val="accent1">
                    <a:lumMod val="60000"/>
                    <a:lumOff val="40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E778587E-475E-472F-82AB-CAF2EF587249}"/>
              </a:ext>
            </a:extLst>
          </p:cNvPr>
          <p:cNvSpPr>
            <a:spLocks noGrp="1"/>
          </p:cNvSpPr>
          <p:nvPr>
            <p:ph type="sldNum" sz="quarter" idx="12"/>
          </p:nvPr>
        </p:nvSpPr>
        <p:spPr>
          <a:xfrm>
            <a:off x="0" y="0"/>
            <a:ext cx="0" cy="0"/>
          </a:xfrm>
        </p:spPr>
        <p:txBody>
          <a:bodyPr/>
          <a:lstStyle>
            <a:lvl1pPr>
              <a:defRPr/>
            </a:lvl1pPr>
          </a:lstStyle>
          <a:p>
            <a:pPr>
              <a:defRPr/>
            </a:pPr>
            <a:fld id="{AB93E8D5-B054-4C5A-A8D6-C77BD82454C7}" type="slidenum">
              <a:rPr lang="en-US"/>
              <a:pPr>
                <a:defRPr/>
              </a:pPr>
              <a:t>‹#›</a:t>
            </a:fld>
            <a:endParaRPr lang="en-US" dirty="0"/>
          </a:p>
        </p:txBody>
      </p:sp>
    </p:spTree>
    <p:extLst>
      <p:ext uri="{BB962C8B-B14F-4D97-AF65-F5344CB8AC3E}">
        <p14:creationId xmlns:p14="http://schemas.microsoft.com/office/powerpoint/2010/main" val="4708337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Title Bar - Section">
    <p:spTree>
      <p:nvGrpSpPr>
        <p:cNvPr id="1" name=""/>
        <p:cNvGrpSpPr/>
        <p:nvPr/>
      </p:nvGrpSpPr>
      <p:grpSpPr>
        <a:xfrm>
          <a:off x="0" y="0"/>
          <a:ext cx="0" cy="0"/>
          <a:chOff x="0" y="0"/>
          <a:chExt cx="0" cy="0"/>
        </a:xfrm>
      </p:grpSpPr>
      <p:sp>
        <p:nvSpPr>
          <p:cNvPr id="2" name="Title 1"/>
          <p:cNvSpPr>
            <a:spLocks noGrp="1"/>
          </p:cNvSpPr>
          <p:nvPr>
            <p:ph type="title"/>
          </p:nvPr>
        </p:nvSpPr>
        <p:spPr>
          <a:xfrm>
            <a:off x="0" y="3329053"/>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Open Sans (Headings)"/>
              </a:defRPr>
            </a:lvl1pPr>
          </a:lstStyle>
          <a:p>
            <a:r>
              <a:rPr lang="en-US"/>
              <a:t>Click to edit Master title style</a:t>
            </a:r>
          </a:p>
        </p:txBody>
      </p:sp>
      <p:sp>
        <p:nvSpPr>
          <p:cNvPr id="3" name="Date Placeholder 4">
            <a:extLst>
              <a:ext uri="{FF2B5EF4-FFF2-40B4-BE49-F238E27FC236}">
                <a16:creationId xmlns:a16="http://schemas.microsoft.com/office/drawing/2014/main" id="{7F081BD7-E0DE-4FFA-ACB4-6F02A6A2FF6B}"/>
              </a:ext>
            </a:extLst>
          </p:cNvPr>
          <p:cNvSpPr>
            <a:spLocks noGrp="1"/>
          </p:cNvSpPr>
          <p:nvPr>
            <p:ph type="dt" sz="half" idx="10"/>
          </p:nvPr>
        </p:nvSpPr>
        <p:spPr>
          <a:xfrm>
            <a:off x="0" y="0"/>
            <a:ext cx="0" cy="0"/>
          </a:xfrm>
        </p:spPr>
        <p:txBody>
          <a:bodyPr/>
          <a:lstStyle>
            <a:lvl1pPr>
              <a:defRPr>
                <a:latin typeface="Open Sans (Body)"/>
              </a:defRPr>
            </a:lvl1pPr>
          </a:lstStyle>
          <a:p>
            <a:pPr>
              <a:defRPr/>
            </a:pPr>
            <a:endParaRPr lang="en-US" dirty="0"/>
          </a:p>
        </p:txBody>
      </p:sp>
      <p:sp>
        <p:nvSpPr>
          <p:cNvPr id="4" name="Footer Placeholder 5">
            <a:extLst>
              <a:ext uri="{FF2B5EF4-FFF2-40B4-BE49-F238E27FC236}">
                <a16:creationId xmlns:a16="http://schemas.microsoft.com/office/drawing/2014/main" id="{68A37346-D946-41B5-8DAD-3269BC759CE6}"/>
              </a:ext>
            </a:extLst>
          </p:cNvPr>
          <p:cNvSpPr>
            <a:spLocks noGrp="1"/>
          </p:cNvSpPr>
          <p:nvPr>
            <p:ph type="ftr" sz="quarter" idx="11"/>
          </p:nvPr>
        </p:nvSpPr>
        <p:spPr>
          <a:xfrm>
            <a:off x="0" y="0"/>
            <a:ext cx="0" cy="0"/>
          </a:xfrm>
        </p:spPr>
        <p:txBody>
          <a:bodyPr/>
          <a:lstStyle>
            <a:lvl1pPr>
              <a:defRPr>
                <a:latin typeface="Open Sans (Body)"/>
              </a:defRPr>
            </a:lvl1pPr>
          </a:lstStyle>
          <a:p>
            <a:pPr>
              <a:defRPr/>
            </a:pPr>
            <a:endParaRPr lang="en-US" dirty="0"/>
          </a:p>
        </p:txBody>
      </p:sp>
      <p:sp>
        <p:nvSpPr>
          <p:cNvPr id="5" name="Slide Number Placeholder 6">
            <a:extLst>
              <a:ext uri="{FF2B5EF4-FFF2-40B4-BE49-F238E27FC236}">
                <a16:creationId xmlns:a16="http://schemas.microsoft.com/office/drawing/2014/main" id="{6BA0CA26-1675-4162-BF1A-CF285B8604CE}"/>
              </a:ext>
            </a:extLst>
          </p:cNvPr>
          <p:cNvSpPr>
            <a:spLocks noGrp="1"/>
          </p:cNvSpPr>
          <p:nvPr>
            <p:ph type="sldNum" sz="quarter" idx="12"/>
          </p:nvPr>
        </p:nvSpPr>
        <p:spPr>
          <a:xfrm>
            <a:off x="0" y="0"/>
            <a:ext cx="0" cy="0"/>
          </a:xfrm>
        </p:spPr>
        <p:txBody>
          <a:bodyPr/>
          <a:lstStyle>
            <a:lvl1pPr>
              <a:defRPr>
                <a:latin typeface="Open Sans (Body)"/>
              </a:defRPr>
            </a:lvl1pPr>
          </a:lstStyle>
          <a:p>
            <a:pPr>
              <a:defRPr/>
            </a:pPr>
            <a:fld id="{DA75E12B-8094-46F6-B546-337C2874630C}" type="slidenum">
              <a:rPr lang="en-US"/>
              <a:pPr>
                <a:defRPr/>
              </a:pPr>
              <a:t>‹#›</a:t>
            </a:fld>
            <a:endParaRPr lang="en-US" dirty="0"/>
          </a:p>
        </p:txBody>
      </p:sp>
    </p:spTree>
    <p:extLst>
      <p:ext uri="{BB962C8B-B14F-4D97-AF65-F5344CB8AC3E}">
        <p14:creationId xmlns:p14="http://schemas.microsoft.com/office/powerpoint/2010/main" val="976454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954"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0"/>
          <p:cNvSpPr>
            <a:spLocks noGrp="1"/>
          </p:cNvSpPr>
          <p:nvPr>
            <p:ph type="title" hasCustomPrompt="1"/>
          </p:nvPr>
        </p:nvSpPr>
        <p:spPr>
          <a:xfrm>
            <a:off x="1065393" y="2570786"/>
            <a:ext cx="10061214" cy="1754326"/>
          </a:xfrm>
        </p:spPr>
        <p:txBody>
          <a:bodyPr>
            <a:noAutofit/>
          </a:bodyPr>
          <a:lstStyle>
            <a:lvl1pPr algn="ctr">
              <a:defRPr sz="5400">
                <a:solidFill>
                  <a:srgbClr val="000000"/>
                </a:solidFill>
              </a:defRPr>
            </a:lvl1pPr>
          </a:lstStyle>
          <a:p>
            <a:r>
              <a:rPr lang="en-US"/>
              <a:t>Title in Title Case</a:t>
            </a:r>
            <a:br>
              <a:rPr lang="en-US"/>
            </a:br>
            <a:r>
              <a:rPr lang="en-US"/>
              <a:t>(Arial Bold 54pt, Black)</a:t>
            </a:r>
          </a:p>
        </p:txBody>
      </p:sp>
      <p:sp>
        <p:nvSpPr>
          <p:cNvPr id="13" name="Text Placeholder 12"/>
          <p:cNvSpPr>
            <a:spLocks noGrp="1"/>
          </p:cNvSpPr>
          <p:nvPr>
            <p:ph type="body" sz="quarter" idx="10" hasCustomPrompt="1"/>
          </p:nvPr>
        </p:nvSpPr>
        <p:spPr>
          <a:xfrm>
            <a:off x="1065393" y="4455621"/>
            <a:ext cx="10061214" cy="947952"/>
          </a:xfrm>
        </p:spPr>
        <p:txBody>
          <a:bodyPr>
            <a:noAutofit/>
          </a:bodyPr>
          <a:lstStyle>
            <a:lvl1pPr algn="ctr">
              <a:defRPr sz="2400" b="1" baseline="0">
                <a:solidFill>
                  <a:srgbClr val="000000"/>
                </a:solidFill>
              </a:defRPr>
            </a:lvl1pPr>
          </a:lstStyle>
          <a:p>
            <a:pPr lvl="0"/>
            <a:r>
              <a:rPr lang="en-US"/>
              <a:t>Subtitle in Title Case (Arial Bold 24pt, Black)</a:t>
            </a:r>
          </a:p>
        </p:txBody>
      </p:sp>
      <p:pic>
        <p:nvPicPr>
          <p:cNvPr id="7" name="Picture 6"/>
          <p:cNvPicPr>
            <a:picLocks noChangeAspect="1"/>
          </p:cNvPicPr>
          <p:nvPr userDrawn="1"/>
        </p:nvPicPr>
        <p:blipFill>
          <a:blip r:embed="rId5" cstate="print"/>
          <a:stretch>
            <a:fillRect/>
          </a:stretch>
        </p:blipFill>
        <p:spPr>
          <a:xfrm>
            <a:off x="9650235" y="92480"/>
            <a:ext cx="2541815" cy="1278610"/>
          </a:xfrm>
          <a:prstGeom prst="rect">
            <a:avLst/>
          </a:prstGeom>
        </p:spPr>
      </p:pic>
      <p:cxnSp>
        <p:nvCxnSpPr>
          <p:cNvPr id="8" name="Straight Connector 7"/>
          <p:cNvCxnSpPr/>
          <p:nvPr userDrawn="1"/>
        </p:nvCxnSpPr>
        <p:spPr>
          <a:xfrm>
            <a:off x="1065394" y="4343400"/>
            <a:ext cx="100612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1" hasCustomPrompt="1"/>
          </p:nvPr>
        </p:nvSpPr>
        <p:spPr>
          <a:xfrm>
            <a:off x="3580697" y="5410200"/>
            <a:ext cx="5030607" cy="369332"/>
          </a:xfrm>
        </p:spPr>
        <p:txBody>
          <a:bodyPr>
            <a:noAutofit/>
          </a:bodyPr>
          <a:lstStyle>
            <a:lvl1pPr>
              <a:defRPr sz="2400"/>
            </a:lvl1pPr>
          </a:lstStyle>
          <a:p>
            <a:pPr lvl="0"/>
            <a:r>
              <a:rPr lang="en-US"/>
              <a:t>Date (Arial bold 24pt, black)</a:t>
            </a:r>
          </a:p>
        </p:txBody>
      </p:sp>
    </p:spTree>
    <p:extLst>
      <p:ext uri="{BB962C8B-B14F-4D97-AF65-F5344CB8AC3E}">
        <p14:creationId xmlns:p14="http://schemas.microsoft.com/office/powerpoint/2010/main" val="23320916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62707" y="1508400"/>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58080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06794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8702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26195382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42194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3EFE68-373E-43AB-A7EF-19B49DEB922F}"/>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665CE32-9193-45A6-B0B3-279A8AC7B90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43477F5-12CB-4DCB-B1BD-AE21CED2D0F9}"/>
              </a:ext>
            </a:extLst>
          </p:cNvPr>
          <p:cNvSpPr>
            <a:spLocks noGrp="1"/>
          </p:cNvSpPr>
          <p:nvPr>
            <p:ph type="sldNum" sz="quarter" idx="12"/>
          </p:nvPr>
        </p:nvSpPr>
        <p:spPr/>
        <p:txBody>
          <a:bodyPr/>
          <a:lstStyle>
            <a:lvl1pPr>
              <a:defRPr/>
            </a:lvl1pPr>
          </a:lstStyle>
          <a:p>
            <a:pPr>
              <a:defRPr/>
            </a:pPr>
            <a:fld id="{C6FCAA85-7771-4214-B268-512714EAC24F}" type="slidenum">
              <a:rPr lang="en-US"/>
              <a:pPr>
                <a:defRPr/>
              </a:pPr>
              <a:t>‹#›</a:t>
            </a:fld>
            <a:endParaRPr lang="en-US" dirty="0"/>
          </a:p>
        </p:txBody>
      </p:sp>
    </p:spTree>
    <p:extLst>
      <p:ext uri="{BB962C8B-B14F-4D97-AF65-F5344CB8AC3E}">
        <p14:creationId xmlns:p14="http://schemas.microsoft.com/office/powerpoint/2010/main" val="27705435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0843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242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3391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1132033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3411116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33532616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0135959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40306767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4732485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591633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BB8346B-8B76-46E6-BAB7-AD1E658E0B3B}"/>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A4B4CB18-BEBB-4638-A855-F7F52FA79D9D}"/>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8757A8BD-F96B-4A6E-9619-D0105B349FF9}"/>
              </a:ext>
            </a:extLst>
          </p:cNvPr>
          <p:cNvSpPr>
            <a:spLocks noGrp="1"/>
          </p:cNvSpPr>
          <p:nvPr>
            <p:ph type="sldNum" sz="quarter" idx="12"/>
          </p:nvPr>
        </p:nvSpPr>
        <p:spPr/>
        <p:txBody>
          <a:bodyPr/>
          <a:lstStyle>
            <a:lvl1pPr>
              <a:defRPr/>
            </a:lvl1pPr>
          </a:lstStyle>
          <a:p>
            <a:pPr>
              <a:defRPr/>
            </a:pPr>
            <a:fld id="{FA76C186-CFBC-49C2-B43D-043D4CDC4AC1}" type="slidenum">
              <a:rPr lang="en-US"/>
              <a:pPr>
                <a:defRPr/>
              </a:pPr>
              <a:t>‹#›</a:t>
            </a:fld>
            <a:endParaRPr lang="en-US" dirty="0"/>
          </a:p>
        </p:txBody>
      </p:sp>
    </p:spTree>
    <p:extLst>
      <p:ext uri="{BB962C8B-B14F-4D97-AF65-F5344CB8AC3E}">
        <p14:creationId xmlns:p14="http://schemas.microsoft.com/office/powerpoint/2010/main" val="6029534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70985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5307265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12436373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58439"/>
            <a:ext cx="9144000" cy="1455651"/>
          </a:xfrm>
          <a:solidFill>
            <a:schemeClr val="bg1">
              <a:lumMod val="95000"/>
            </a:schemeClr>
          </a:solidFill>
        </p:spPr>
        <p:txBody>
          <a:bodyPr>
            <a:normAutofit/>
          </a:bodyPr>
          <a:lstStyle>
            <a:lvl1pPr algn="ctr">
              <a:defRPr sz="5600" b="1">
                <a:solidFill>
                  <a:srgbClr val="3C6EBE"/>
                </a:solidFill>
                <a:latin typeface="+mn-lt"/>
              </a:defRPr>
            </a:lvl1pPr>
          </a:lstStyle>
          <a:p>
            <a:r>
              <a:rPr lang="en-US"/>
              <a:t>Click to edit Master title style</a:t>
            </a:r>
          </a:p>
        </p:txBody>
      </p:sp>
      <p:sp>
        <p:nvSpPr>
          <p:cNvPr id="3" name="Subtitle 2"/>
          <p:cNvSpPr>
            <a:spLocks noGrp="1"/>
          </p:cNvSpPr>
          <p:nvPr>
            <p:ph type="subTitle" idx="1"/>
          </p:nvPr>
        </p:nvSpPr>
        <p:spPr>
          <a:xfrm>
            <a:off x="1524000" y="4315096"/>
            <a:ext cx="9144000" cy="851564"/>
          </a:xfrm>
          <a:solidFill>
            <a:schemeClr val="bg1">
              <a:lumMod val="95000"/>
            </a:schemeClr>
          </a:solidFill>
        </p:spPr>
        <p:txBody>
          <a:bodyPr/>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p:cNvSpPr>
            <a:spLocks noGrp="1"/>
          </p:cNvSpPr>
          <p:nvPr>
            <p:ph type="pic" sz="quarter" idx="13"/>
          </p:nvPr>
        </p:nvSpPr>
        <p:spPr>
          <a:xfrm>
            <a:off x="0" y="1268412"/>
            <a:ext cx="12192000" cy="5589588"/>
          </a:xfrm>
        </p:spPr>
        <p:txBody>
          <a:bodyPr rtlCol="0">
            <a:normAutofit/>
          </a:bodyPr>
          <a:lstStyle/>
          <a:p>
            <a:pPr lvl="0"/>
            <a:endParaRPr lang="en-US" noProof="0" dirty="0"/>
          </a:p>
        </p:txBody>
      </p:sp>
      <p:sp>
        <p:nvSpPr>
          <p:cNvPr id="5" name="Date Placeholder 3">
            <a:extLst>
              <a:ext uri="{FF2B5EF4-FFF2-40B4-BE49-F238E27FC236}">
                <a16:creationId xmlns:a16="http://schemas.microsoft.com/office/drawing/2014/main" id="{02F6F0C7-D61D-4A91-A3C1-BDA929C904F9}"/>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C17EB69E-1D39-416D-821A-3B4EB29111D3}"/>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593BEF5-8260-42E9-9C05-80B67D2368EC}"/>
              </a:ext>
            </a:extLst>
          </p:cNvPr>
          <p:cNvSpPr>
            <a:spLocks noGrp="1"/>
          </p:cNvSpPr>
          <p:nvPr>
            <p:ph type="sldNum" sz="quarter" idx="16"/>
          </p:nvPr>
        </p:nvSpPr>
        <p:spPr/>
        <p:txBody>
          <a:bodyPr/>
          <a:lstStyle>
            <a:lvl1pPr>
              <a:defRPr/>
            </a:lvl1pPr>
          </a:lstStyle>
          <a:p>
            <a:pPr>
              <a:defRPr/>
            </a:pPr>
            <a:fld id="{4A84D754-3D44-4D63-992D-A90416F00A22}" type="slidenum">
              <a:rPr lang="en-US"/>
              <a:pPr>
                <a:defRPr/>
              </a:pPr>
              <a:t>‹#›</a:t>
            </a:fld>
            <a:endParaRPr lang="en-US" dirty="0"/>
          </a:p>
        </p:txBody>
      </p:sp>
    </p:spTree>
    <p:extLst>
      <p:ext uri="{BB962C8B-B14F-4D97-AF65-F5344CB8AC3E}">
        <p14:creationId xmlns:p14="http://schemas.microsoft.com/office/powerpoint/2010/main" val="20314310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E0618-1722-4499-A9B8-E8565E62DE8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8124CD7-8DC0-4788-8A73-17CFCC033F8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200571F-3727-46D2-85BE-11DE4387AA4C}"/>
              </a:ext>
            </a:extLst>
          </p:cNvPr>
          <p:cNvSpPr>
            <a:spLocks noGrp="1"/>
          </p:cNvSpPr>
          <p:nvPr>
            <p:ph type="sldNum" sz="quarter" idx="12"/>
          </p:nvPr>
        </p:nvSpPr>
        <p:spPr/>
        <p:txBody>
          <a:bodyPr/>
          <a:lstStyle>
            <a:lvl1pPr>
              <a:defRPr/>
            </a:lvl1pPr>
          </a:lstStyle>
          <a:p>
            <a:pPr>
              <a:defRPr/>
            </a:pPr>
            <a:fld id="{E9E08E99-33D0-4EA2-AB5A-1C6EFCA313EF}" type="slidenum">
              <a:rPr lang="en-US"/>
              <a:pPr>
                <a:defRPr/>
              </a:pPr>
              <a:t>‹#›</a:t>
            </a:fld>
            <a:endParaRPr lang="en-US" dirty="0"/>
          </a:p>
        </p:txBody>
      </p:sp>
    </p:spTree>
    <p:extLst>
      <p:ext uri="{BB962C8B-B14F-4D97-AF65-F5344CB8AC3E}">
        <p14:creationId xmlns:p14="http://schemas.microsoft.com/office/powerpoint/2010/main" val="29042476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224CC3E-1A46-4D14-A97D-8621FF4A6D44}"/>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28F9130-8506-480E-A32E-A366F3D34855}"/>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86F4028-65A4-4419-AC4D-79F660F8BA7F}"/>
              </a:ext>
            </a:extLst>
          </p:cNvPr>
          <p:cNvSpPr>
            <a:spLocks noGrp="1"/>
          </p:cNvSpPr>
          <p:nvPr>
            <p:ph type="sldNum" sz="quarter" idx="17"/>
          </p:nvPr>
        </p:nvSpPr>
        <p:spPr/>
        <p:txBody>
          <a:bodyPr/>
          <a:lstStyle>
            <a:lvl1pPr>
              <a:defRPr/>
            </a:lvl1pPr>
          </a:lstStyle>
          <a:p>
            <a:pPr>
              <a:defRPr/>
            </a:pPr>
            <a:fld id="{4C4D0D20-A0EB-4BCB-B487-829F2AD29702}" type="slidenum">
              <a:rPr lang="en-US"/>
              <a:pPr>
                <a:defRPr/>
              </a:pPr>
              <a:t>‹#›</a:t>
            </a:fld>
            <a:endParaRPr lang="en-US" dirty="0"/>
          </a:p>
        </p:txBody>
      </p:sp>
    </p:spTree>
    <p:extLst>
      <p:ext uri="{BB962C8B-B14F-4D97-AF65-F5344CB8AC3E}">
        <p14:creationId xmlns:p14="http://schemas.microsoft.com/office/powerpoint/2010/main" val="2844079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9850F-EAAE-4728-8DA8-99B34938EE2D}"/>
              </a:ext>
            </a:extLst>
          </p:cNvPr>
          <p:cNvSpPr>
            <a:spLocks noGrp="1"/>
          </p:cNvSpPr>
          <p:nvPr>
            <p:ph type="dt" sz="half" idx="14"/>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3F94773-4A5A-4B47-9FF5-4F8BFE803FA1}"/>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46FDFE1-8B90-4959-B2C3-413A66F46B23}"/>
              </a:ext>
            </a:extLst>
          </p:cNvPr>
          <p:cNvSpPr>
            <a:spLocks noGrp="1"/>
          </p:cNvSpPr>
          <p:nvPr>
            <p:ph type="sldNum" sz="quarter" idx="16"/>
          </p:nvPr>
        </p:nvSpPr>
        <p:spPr/>
        <p:txBody>
          <a:bodyPr/>
          <a:lstStyle>
            <a:lvl1pPr>
              <a:defRPr/>
            </a:lvl1pPr>
          </a:lstStyle>
          <a:p>
            <a:pPr>
              <a:defRPr/>
            </a:pPr>
            <a:fld id="{12B0B47D-4358-45FE-AAB1-7B1586BA3B18}" type="slidenum">
              <a:rPr lang="en-US"/>
              <a:pPr>
                <a:defRPr/>
              </a:pPr>
              <a:t>‹#›</a:t>
            </a:fld>
            <a:endParaRPr lang="en-US" dirty="0"/>
          </a:p>
        </p:txBody>
      </p:sp>
    </p:spTree>
    <p:extLst>
      <p:ext uri="{BB962C8B-B14F-4D97-AF65-F5344CB8AC3E}">
        <p14:creationId xmlns:p14="http://schemas.microsoft.com/office/powerpoint/2010/main" val="40276531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3EFE68-373E-43AB-A7EF-19B49DEB922F}"/>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665CE32-9193-45A6-B0B3-279A8AC7B90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43477F5-12CB-4DCB-B1BD-AE21CED2D0F9}"/>
              </a:ext>
            </a:extLst>
          </p:cNvPr>
          <p:cNvSpPr>
            <a:spLocks noGrp="1"/>
          </p:cNvSpPr>
          <p:nvPr>
            <p:ph type="sldNum" sz="quarter" idx="12"/>
          </p:nvPr>
        </p:nvSpPr>
        <p:spPr/>
        <p:txBody>
          <a:bodyPr/>
          <a:lstStyle>
            <a:lvl1pPr>
              <a:defRPr/>
            </a:lvl1pPr>
          </a:lstStyle>
          <a:p>
            <a:pPr>
              <a:defRPr/>
            </a:pPr>
            <a:fld id="{C6FCAA85-7771-4214-B268-512714EAC24F}" type="slidenum">
              <a:rPr lang="en-US"/>
              <a:pPr>
                <a:defRPr/>
              </a:pPr>
              <a:t>‹#›</a:t>
            </a:fld>
            <a:endParaRPr lang="en-US" dirty="0"/>
          </a:p>
        </p:txBody>
      </p:sp>
    </p:spTree>
    <p:extLst>
      <p:ext uri="{BB962C8B-B14F-4D97-AF65-F5344CB8AC3E}">
        <p14:creationId xmlns:p14="http://schemas.microsoft.com/office/powerpoint/2010/main" val="14796204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BB8346B-8B76-46E6-BAB7-AD1E658E0B3B}"/>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A4B4CB18-BEBB-4638-A855-F7F52FA79D9D}"/>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8757A8BD-F96B-4A6E-9619-D0105B349FF9}"/>
              </a:ext>
            </a:extLst>
          </p:cNvPr>
          <p:cNvSpPr>
            <a:spLocks noGrp="1"/>
          </p:cNvSpPr>
          <p:nvPr>
            <p:ph type="sldNum" sz="quarter" idx="12"/>
          </p:nvPr>
        </p:nvSpPr>
        <p:spPr/>
        <p:txBody>
          <a:bodyPr/>
          <a:lstStyle>
            <a:lvl1pPr>
              <a:defRPr/>
            </a:lvl1pPr>
          </a:lstStyle>
          <a:p>
            <a:pPr>
              <a:defRPr/>
            </a:pPr>
            <a:fld id="{FA76C186-CFBC-49C2-B43D-043D4CDC4AC1}" type="slidenum">
              <a:rPr lang="en-US"/>
              <a:pPr>
                <a:defRPr/>
              </a:pPr>
              <a:t>‹#›</a:t>
            </a:fld>
            <a:endParaRPr lang="en-US" dirty="0"/>
          </a:p>
        </p:txBody>
      </p:sp>
    </p:spTree>
    <p:extLst>
      <p:ext uri="{BB962C8B-B14F-4D97-AF65-F5344CB8AC3E}">
        <p14:creationId xmlns:p14="http://schemas.microsoft.com/office/powerpoint/2010/main" val="8968900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5" name="Date Placeholder 3">
            <a:extLst>
              <a:ext uri="{FF2B5EF4-FFF2-40B4-BE49-F238E27FC236}">
                <a16:creationId xmlns:a16="http://schemas.microsoft.com/office/drawing/2014/main" id="{7DADCB75-96E6-4DED-B90F-1AC364BE9A66}"/>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4B848956-6B63-4C82-BBFD-5DF691F9E00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F2B0CD13-6113-4C14-B536-EA66716785B2}"/>
              </a:ext>
            </a:extLst>
          </p:cNvPr>
          <p:cNvSpPr>
            <a:spLocks noGrp="1"/>
          </p:cNvSpPr>
          <p:nvPr>
            <p:ph type="sldNum" sz="quarter" idx="12"/>
          </p:nvPr>
        </p:nvSpPr>
        <p:spPr/>
        <p:txBody>
          <a:bodyPr/>
          <a:lstStyle>
            <a:lvl1pPr>
              <a:defRPr/>
            </a:lvl1pPr>
          </a:lstStyle>
          <a:p>
            <a:pPr>
              <a:defRPr/>
            </a:pPr>
            <a:fld id="{3118E691-BEE7-4762-A9D0-20E931609619}" type="slidenum">
              <a:rPr lang="en-US"/>
              <a:pPr>
                <a:defRPr/>
              </a:pPr>
              <a:t>‹#›</a:t>
            </a:fld>
            <a:endParaRPr lang="en-US" dirty="0"/>
          </a:p>
        </p:txBody>
      </p:sp>
    </p:spTree>
    <p:extLst>
      <p:ext uri="{BB962C8B-B14F-4D97-AF65-F5344CB8AC3E}">
        <p14:creationId xmlns:p14="http://schemas.microsoft.com/office/powerpoint/2010/main" val="262602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5" name="Date Placeholder 3">
            <a:extLst>
              <a:ext uri="{FF2B5EF4-FFF2-40B4-BE49-F238E27FC236}">
                <a16:creationId xmlns:a16="http://schemas.microsoft.com/office/drawing/2014/main" id="{7DADCB75-96E6-4DED-B90F-1AC364BE9A66}"/>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4B848956-6B63-4C82-BBFD-5DF691F9E00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F2B0CD13-6113-4C14-B536-EA66716785B2}"/>
              </a:ext>
            </a:extLst>
          </p:cNvPr>
          <p:cNvSpPr>
            <a:spLocks noGrp="1"/>
          </p:cNvSpPr>
          <p:nvPr>
            <p:ph type="sldNum" sz="quarter" idx="12"/>
          </p:nvPr>
        </p:nvSpPr>
        <p:spPr/>
        <p:txBody>
          <a:bodyPr/>
          <a:lstStyle>
            <a:lvl1pPr>
              <a:defRPr/>
            </a:lvl1pPr>
          </a:lstStyle>
          <a:p>
            <a:pPr>
              <a:defRPr/>
            </a:pPr>
            <a:fld id="{3118E691-BEE7-4762-A9D0-20E931609619}" type="slidenum">
              <a:rPr lang="en-US"/>
              <a:pPr>
                <a:defRPr/>
              </a:pPr>
              <a:t>‹#›</a:t>
            </a:fld>
            <a:endParaRPr lang="en-US" dirty="0"/>
          </a:p>
        </p:txBody>
      </p:sp>
    </p:spTree>
    <p:extLst>
      <p:ext uri="{BB962C8B-B14F-4D97-AF65-F5344CB8AC3E}">
        <p14:creationId xmlns:p14="http://schemas.microsoft.com/office/powerpoint/2010/main" val="29692346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9" name="Date Placeholder 3">
            <a:extLst>
              <a:ext uri="{FF2B5EF4-FFF2-40B4-BE49-F238E27FC236}">
                <a16:creationId xmlns:a16="http://schemas.microsoft.com/office/drawing/2014/main" id="{56381D5C-AF75-46E6-B48E-89BC6E92861B}"/>
              </a:ext>
            </a:extLst>
          </p:cNvPr>
          <p:cNvSpPr>
            <a:spLocks noGrp="1"/>
          </p:cNvSpPr>
          <p:nvPr>
            <p:ph type="dt" sz="half" idx="17"/>
          </p:nvPr>
        </p:nvSpPr>
        <p:spPr/>
        <p:txBody>
          <a:bodyPr/>
          <a:lstStyle>
            <a:lvl1pPr>
              <a:defRPr/>
            </a:lvl1pPr>
          </a:lstStyle>
          <a:p>
            <a:pPr>
              <a:defRPr/>
            </a:pPr>
            <a:endParaRPr lang="en-US" dirty="0"/>
          </a:p>
        </p:txBody>
      </p:sp>
      <p:sp>
        <p:nvSpPr>
          <p:cNvPr id="13" name="Footer Placeholder 4">
            <a:extLst>
              <a:ext uri="{FF2B5EF4-FFF2-40B4-BE49-F238E27FC236}">
                <a16:creationId xmlns:a16="http://schemas.microsoft.com/office/drawing/2014/main" id="{2350B4D7-20E8-4B65-8AFF-4DE7A497E4C3}"/>
              </a:ext>
            </a:extLst>
          </p:cNvPr>
          <p:cNvSpPr>
            <a:spLocks noGrp="1"/>
          </p:cNvSpPr>
          <p:nvPr>
            <p:ph type="ftr" sz="quarter" idx="18"/>
          </p:nvPr>
        </p:nvSpPr>
        <p:spPr/>
        <p:txBody>
          <a:bodyPr/>
          <a:lstStyle>
            <a:lvl1pPr>
              <a:defRPr/>
            </a:lvl1pPr>
          </a:lstStyle>
          <a:p>
            <a:pPr>
              <a:defRPr/>
            </a:pPr>
            <a:endParaRPr lang="en-US" dirty="0"/>
          </a:p>
        </p:txBody>
      </p:sp>
      <p:sp>
        <p:nvSpPr>
          <p:cNvPr id="14" name="Slide Number Placeholder 5">
            <a:extLst>
              <a:ext uri="{FF2B5EF4-FFF2-40B4-BE49-F238E27FC236}">
                <a16:creationId xmlns:a16="http://schemas.microsoft.com/office/drawing/2014/main" id="{99EC2250-94D2-49BF-9154-38B85705D49B}"/>
              </a:ext>
            </a:extLst>
          </p:cNvPr>
          <p:cNvSpPr>
            <a:spLocks noGrp="1"/>
          </p:cNvSpPr>
          <p:nvPr>
            <p:ph type="sldNum" sz="quarter" idx="19"/>
          </p:nvPr>
        </p:nvSpPr>
        <p:spPr/>
        <p:txBody>
          <a:bodyPr/>
          <a:lstStyle>
            <a:lvl1pPr>
              <a:defRPr/>
            </a:lvl1pPr>
          </a:lstStyle>
          <a:p>
            <a:pPr>
              <a:defRPr/>
            </a:pPr>
            <a:fld id="{1FD7AD47-4B75-491C-A5B8-1048CBF40D4B}" type="slidenum">
              <a:rPr lang="en-US"/>
              <a:pPr>
                <a:defRPr/>
              </a:pPr>
              <a:t>‹#›</a:t>
            </a:fld>
            <a:endParaRPr lang="en-US" dirty="0"/>
          </a:p>
        </p:txBody>
      </p:sp>
    </p:spTree>
    <p:extLst>
      <p:ext uri="{BB962C8B-B14F-4D97-AF65-F5344CB8AC3E}">
        <p14:creationId xmlns:p14="http://schemas.microsoft.com/office/powerpoint/2010/main" val="3533318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Object - text on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5" name="Date Placeholder 3">
            <a:extLst>
              <a:ext uri="{FF2B5EF4-FFF2-40B4-BE49-F238E27FC236}">
                <a16:creationId xmlns:a16="http://schemas.microsoft.com/office/drawing/2014/main" id="{92E07853-69C3-40AC-81CB-F19521E201DA}"/>
              </a:ext>
            </a:extLst>
          </p:cNvPr>
          <p:cNvSpPr>
            <a:spLocks noGrp="1"/>
          </p:cNvSpPr>
          <p:nvPr>
            <p:ph type="dt" sz="half" idx="16"/>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FF21FA0-4E69-437B-B95C-42C1F6B10BDE}"/>
              </a:ext>
            </a:extLst>
          </p:cNvPr>
          <p:cNvSpPr>
            <a:spLocks noGrp="1"/>
          </p:cNvSpPr>
          <p:nvPr>
            <p:ph type="ftr" sz="quarter" idx="17"/>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ABEE0EF-290C-49ED-9045-CB209A8874CF}"/>
              </a:ext>
            </a:extLst>
          </p:cNvPr>
          <p:cNvSpPr>
            <a:spLocks noGrp="1"/>
          </p:cNvSpPr>
          <p:nvPr>
            <p:ph type="sldNum" sz="quarter" idx="18"/>
          </p:nvPr>
        </p:nvSpPr>
        <p:spPr/>
        <p:txBody>
          <a:bodyPr/>
          <a:lstStyle>
            <a:lvl1pPr>
              <a:defRPr/>
            </a:lvl1pPr>
          </a:lstStyle>
          <a:p>
            <a:pPr>
              <a:defRPr/>
            </a:pPr>
            <a:fld id="{6892E88D-F701-4709-AB94-CFE040852428}" type="slidenum">
              <a:rPr lang="en-US"/>
              <a:pPr>
                <a:defRPr/>
              </a:pPr>
              <a:t>‹#›</a:t>
            </a:fld>
            <a:endParaRPr lang="en-US" dirty="0"/>
          </a:p>
        </p:txBody>
      </p:sp>
    </p:spTree>
    <p:extLst>
      <p:ext uri="{BB962C8B-B14F-4D97-AF65-F5344CB8AC3E}">
        <p14:creationId xmlns:p14="http://schemas.microsoft.com/office/powerpoint/2010/main" val="10123815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Object - text on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5" name="Date Placeholder 3">
            <a:extLst>
              <a:ext uri="{FF2B5EF4-FFF2-40B4-BE49-F238E27FC236}">
                <a16:creationId xmlns:a16="http://schemas.microsoft.com/office/drawing/2014/main" id="{2FD025CA-3788-43E9-A35A-57B586DB4C40}"/>
              </a:ext>
            </a:extLst>
          </p:cNvPr>
          <p:cNvSpPr>
            <a:spLocks noGrp="1"/>
          </p:cNvSpPr>
          <p:nvPr>
            <p:ph type="dt" sz="half" idx="16"/>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DCBED6DD-593F-4451-A4F2-44F58EB9F393}"/>
              </a:ext>
            </a:extLst>
          </p:cNvPr>
          <p:cNvSpPr>
            <a:spLocks noGrp="1"/>
          </p:cNvSpPr>
          <p:nvPr>
            <p:ph type="ftr" sz="quarter" idx="17"/>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B2C0F74-50C5-4897-AC8A-D0A72E4BE882}"/>
              </a:ext>
            </a:extLst>
          </p:cNvPr>
          <p:cNvSpPr>
            <a:spLocks noGrp="1"/>
          </p:cNvSpPr>
          <p:nvPr>
            <p:ph type="sldNum" sz="quarter" idx="18"/>
          </p:nvPr>
        </p:nvSpPr>
        <p:spPr/>
        <p:txBody>
          <a:bodyPr/>
          <a:lstStyle>
            <a:lvl1pPr>
              <a:defRPr/>
            </a:lvl1pPr>
          </a:lstStyle>
          <a:p>
            <a:pPr>
              <a:defRPr/>
            </a:pPr>
            <a:fld id="{76932169-D2F2-46C7-8B1F-E0BF76E2DA3D}" type="slidenum">
              <a:rPr lang="en-US"/>
              <a:pPr>
                <a:defRPr/>
              </a:pPr>
              <a:t>‹#›</a:t>
            </a:fld>
            <a:endParaRPr lang="en-US" dirty="0"/>
          </a:p>
        </p:txBody>
      </p:sp>
    </p:spTree>
    <p:extLst>
      <p:ext uri="{BB962C8B-B14F-4D97-AF65-F5344CB8AC3E}">
        <p14:creationId xmlns:p14="http://schemas.microsoft.com/office/powerpoint/2010/main" val="3808033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Object - text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
        <p:nvSpPr>
          <p:cNvPr id="5" name="Date Placeholder 3">
            <a:extLst>
              <a:ext uri="{FF2B5EF4-FFF2-40B4-BE49-F238E27FC236}">
                <a16:creationId xmlns:a16="http://schemas.microsoft.com/office/drawing/2014/main" id="{C284D75A-4D6E-4AE8-AC29-76D0C29CE0DB}"/>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83870DBB-98E2-4B1B-90C7-4CC8D0BE5F66}"/>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29FB9ED-F751-4B18-AA26-4EA47A710C4C}"/>
              </a:ext>
            </a:extLst>
          </p:cNvPr>
          <p:cNvSpPr>
            <a:spLocks noGrp="1"/>
          </p:cNvSpPr>
          <p:nvPr>
            <p:ph type="sldNum" sz="quarter" idx="17"/>
          </p:nvPr>
        </p:nvSpPr>
        <p:spPr/>
        <p:txBody>
          <a:bodyPr/>
          <a:lstStyle>
            <a:lvl1pPr>
              <a:defRPr/>
            </a:lvl1pPr>
          </a:lstStyle>
          <a:p>
            <a:pPr>
              <a:defRPr/>
            </a:pPr>
            <a:fld id="{BD0E49D9-9B11-4AE3-8B53-674489890BE6}" type="slidenum">
              <a:rPr lang="en-US"/>
              <a:pPr>
                <a:defRPr/>
              </a:pPr>
              <a:t>‹#›</a:t>
            </a:fld>
            <a:endParaRPr lang="en-US" dirty="0"/>
          </a:p>
        </p:txBody>
      </p:sp>
    </p:spTree>
    <p:extLst>
      <p:ext uri="{BB962C8B-B14F-4D97-AF65-F5344CB8AC3E}">
        <p14:creationId xmlns:p14="http://schemas.microsoft.com/office/powerpoint/2010/main" val="20072580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10" name="Picture Placeholder 6"/>
          <p:cNvSpPr>
            <a:spLocks noGrp="1"/>
          </p:cNvSpPr>
          <p:nvPr>
            <p:ph type="pic" sz="quarter" idx="13"/>
          </p:nvPr>
        </p:nvSpPr>
        <p:spPr>
          <a:xfrm>
            <a:off x="401639" y="1645920"/>
            <a:ext cx="11379991" cy="3648710"/>
          </a:xfrm>
        </p:spPr>
        <p:txBody>
          <a:bodyPr rtlCol="0">
            <a:normAutofit/>
          </a:bodyPr>
          <a:lstStyle>
            <a:lvl1pPr marL="0" indent="0">
              <a:buFontTx/>
              <a:buNone/>
              <a:defRPr>
                <a:latin typeface="Calibri" panose="020F0502020204030204" pitchFamily="34" charset="0"/>
                <a:cs typeface="Calibri" panose="020F0502020204030204" pitchFamily="34" charset="0"/>
              </a:defRPr>
            </a:lvl1pPr>
          </a:lstStyle>
          <a:p>
            <a:pPr lvl="0"/>
            <a:endParaRPr lang="en-US" noProof="0"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5" name="Date Placeholder 3">
            <a:extLst>
              <a:ext uri="{FF2B5EF4-FFF2-40B4-BE49-F238E27FC236}">
                <a16:creationId xmlns:a16="http://schemas.microsoft.com/office/drawing/2014/main" id="{980A0388-7A51-47EE-BC1D-08AFC9FD5E7E}"/>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A82812A-CF23-4A6C-A318-C80D9AB408C7}"/>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3F16327-1950-4E8C-AA9B-0EDD224A75F8}"/>
              </a:ext>
            </a:extLst>
          </p:cNvPr>
          <p:cNvSpPr>
            <a:spLocks noGrp="1"/>
          </p:cNvSpPr>
          <p:nvPr>
            <p:ph type="sldNum" sz="quarter" idx="17"/>
          </p:nvPr>
        </p:nvSpPr>
        <p:spPr/>
        <p:txBody>
          <a:bodyPr/>
          <a:lstStyle>
            <a:lvl1pPr>
              <a:defRPr/>
            </a:lvl1pPr>
          </a:lstStyle>
          <a:p>
            <a:pPr>
              <a:defRPr/>
            </a:pPr>
            <a:fld id="{5AD935B9-79C3-4641-BF84-219CEFB467B9}" type="slidenum">
              <a:rPr lang="en-US"/>
              <a:pPr>
                <a:defRPr/>
              </a:pPr>
              <a:t>‹#›</a:t>
            </a:fld>
            <a:endParaRPr lang="en-US" dirty="0"/>
          </a:p>
        </p:txBody>
      </p:sp>
    </p:spTree>
    <p:extLst>
      <p:ext uri="{BB962C8B-B14F-4D97-AF65-F5344CB8AC3E}">
        <p14:creationId xmlns:p14="http://schemas.microsoft.com/office/powerpoint/2010/main" val="15241251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A5CF52D-4C06-4A90-BA67-667CAB12F9BD}"/>
              </a:ext>
            </a:extLst>
          </p:cNvPr>
          <p:cNvCxnSpPr/>
          <p:nvPr userDrawn="1"/>
        </p:nvCxnSpPr>
        <p:spPr>
          <a:xfrm>
            <a:off x="7724775" y="3630613"/>
            <a:ext cx="12700" cy="514350"/>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B2A1DF-FC94-4BB5-98AC-369E0C392341}"/>
              </a:ext>
            </a:extLst>
          </p:cNvPr>
          <p:cNvCxnSpPr/>
          <p:nvPr userDrawn="1"/>
        </p:nvCxnSpPr>
        <p:spPr>
          <a:xfrm>
            <a:off x="4495800" y="3640138"/>
            <a:ext cx="12700" cy="512762"/>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B46264-92A6-4F7A-8D3C-7EF810AE66AE}"/>
              </a:ext>
            </a:extLst>
          </p:cNvPr>
          <p:cNvCxnSpPr>
            <a:endCxn id="20" idx="4"/>
          </p:cNvCxnSpPr>
          <p:nvPr userDrawn="1"/>
        </p:nvCxnSpPr>
        <p:spPr>
          <a:xfrm>
            <a:off x="6110288" y="3255963"/>
            <a:ext cx="12700" cy="514350"/>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29E4715-588A-40B6-ACA3-C58A6B315A6A}"/>
              </a:ext>
            </a:extLst>
          </p:cNvPr>
          <p:cNvSpPr/>
          <p:nvPr userDrawn="1"/>
        </p:nvSpPr>
        <p:spPr>
          <a:xfrm>
            <a:off x="3738563" y="3552825"/>
            <a:ext cx="1530350" cy="293688"/>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7D5DDD82-442F-4D05-8408-8A2895B0C74B}"/>
              </a:ext>
            </a:extLst>
          </p:cNvPr>
          <p:cNvSpPr/>
          <p:nvPr userDrawn="1"/>
        </p:nvSpPr>
        <p:spPr>
          <a:xfrm>
            <a:off x="5353050" y="3552825"/>
            <a:ext cx="1530350" cy="293688"/>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669030C0-2170-4EB4-B1BC-589F2DCD5DE6}"/>
              </a:ext>
            </a:extLst>
          </p:cNvPr>
          <p:cNvSpPr/>
          <p:nvPr userDrawn="1"/>
        </p:nvSpPr>
        <p:spPr>
          <a:xfrm>
            <a:off x="6967538" y="3552825"/>
            <a:ext cx="1530350" cy="29368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5F580359-CF69-4868-91AE-8D0AD271A3B9}"/>
              </a:ext>
            </a:extLst>
          </p:cNvPr>
          <p:cNvSpPr/>
          <p:nvPr userDrawn="1"/>
        </p:nvSpPr>
        <p:spPr>
          <a:xfrm>
            <a:off x="8572500" y="3552825"/>
            <a:ext cx="1530350" cy="293688"/>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71767420-C389-4580-8415-070995EE80C5}"/>
              </a:ext>
            </a:extLst>
          </p:cNvPr>
          <p:cNvSpPr/>
          <p:nvPr userDrawn="1"/>
        </p:nvSpPr>
        <p:spPr>
          <a:xfrm>
            <a:off x="2124075" y="3552825"/>
            <a:ext cx="1530350" cy="293688"/>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19B42EB5-1870-4704-8C21-EE4F5B7131E5}"/>
              </a:ext>
            </a:extLst>
          </p:cNvPr>
          <p:cNvSpPr/>
          <p:nvPr userDrawn="1"/>
        </p:nvSpPr>
        <p:spPr>
          <a:xfrm>
            <a:off x="6049963" y="3622675"/>
            <a:ext cx="146050" cy="1476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8" name="Straight Connector 17">
            <a:extLst>
              <a:ext uri="{FF2B5EF4-FFF2-40B4-BE49-F238E27FC236}">
                <a16:creationId xmlns:a16="http://schemas.microsoft.com/office/drawing/2014/main" id="{4C235A8B-F392-4198-B66D-910B2F498DD0}"/>
              </a:ext>
            </a:extLst>
          </p:cNvPr>
          <p:cNvCxnSpPr>
            <a:endCxn id="22" idx="4"/>
          </p:cNvCxnSpPr>
          <p:nvPr userDrawn="1"/>
        </p:nvCxnSpPr>
        <p:spPr>
          <a:xfrm>
            <a:off x="9332913" y="3259138"/>
            <a:ext cx="12700" cy="514350"/>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A1F282F-7260-495E-8C74-479A2D7B4EC0}"/>
              </a:ext>
            </a:extLst>
          </p:cNvPr>
          <p:cNvSpPr/>
          <p:nvPr userDrawn="1"/>
        </p:nvSpPr>
        <p:spPr>
          <a:xfrm>
            <a:off x="9271000" y="3627438"/>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0" name="Straight Connector 19">
            <a:extLst>
              <a:ext uri="{FF2B5EF4-FFF2-40B4-BE49-F238E27FC236}">
                <a16:creationId xmlns:a16="http://schemas.microsoft.com/office/drawing/2014/main" id="{77A52DD0-CBC4-43A9-8BFC-1F36A92FDB06}"/>
              </a:ext>
            </a:extLst>
          </p:cNvPr>
          <p:cNvCxnSpPr>
            <a:endCxn id="24" idx="4"/>
          </p:cNvCxnSpPr>
          <p:nvPr userDrawn="1"/>
        </p:nvCxnSpPr>
        <p:spPr>
          <a:xfrm>
            <a:off x="2889250" y="3267075"/>
            <a:ext cx="12700" cy="512763"/>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9F303F2-7DF8-4394-AF51-B54CEFEFF293}"/>
              </a:ext>
            </a:extLst>
          </p:cNvPr>
          <p:cNvSpPr/>
          <p:nvPr userDrawn="1"/>
        </p:nvSpPr>
        <p:spPr>
          <a:xfrm>
            <a:off x="2828925" y="3633788"/>
            <a:ext cx="146050"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Oval 21">
            <a:extLst>
              <a:ext uri="{FF2B5EF4-FFF2-40B4-BE49-F238E27FC236}">
                <a16:creationId xmlns:a16="http://schemas.microsoft.com/office/drawing/2014/main" id="{80EF4C3D-6DB9-474D-ADAC-577A20CF9DB6}"/>
              </a:ext>
            </a:extLst>
          </p:cNvPr>
          <p:cNvSpPr/>
          <p:nvPr userDrawn="1"/>
        </p:nvSpPr>
        <p:spPr>
          <a:xfrm>
            <a:off x="4424363" y="3643313"/>
            <a:ext cx="146050" cy="147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Oval 22">
            <a:extLst>
              <a:ext uri="{FF2B5EF4-FFF2-40B4-BE49-F238E27FC236}">
                <a16:creationId xmlns:a16="http://schemas.microsoft.com/office/drawing/2014/main" id="{B8CE18CB-75F1-405B-A078-F1352B56241D}"/>
              </a:ext>
            </a:extLst>
          </p:cNvPr>
          <p:cNvSpPr/>
          <p:nvPr userDrawn="1"/>
        </p:nvSpPr>
        <p:spPr>
          <a:xfrm>
            <a:off x="7664450" y="3613150"/>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Edit Master text styles</a:t>
            </a:r>
          </a:p>
        </p:txBody>
      </p:sp>
      <p:sp>
        <p:nvSpPr>
          <p:cNvPr id="24" name="Date Placeholder 6">
            <a:extLst>
              <a:ext uri="{FF2B5EF4-FFF2-40B4-BE49-F238E27FC236}">
                <a16:creationId xmlns:a16="http://schemas.microsoft.com/office/drawing/2014/main" id="{AA6C6F9C-1D68-42D4-A2AC-2EF4190E11AB}"/>
              </a:ext>
            </a:extLst>
          </p:cNvPr>
          <p:cNvSpPr>
            <a:spLocks noGrp="1"/>
          </p:cNvSpPr>
          <p:nvPr>
            <p:ph type="dt" sz="half" idx="24"/>
          </p:nvPr>
        </p:nvSpPr>
        <p:spPr/>
        <p:txBody>
          <a:bodyPr/>
          <a:lstStyle>
            <a:lvl1pPr>
              <a:defRPr/>
            </a:lvl1pPr>
          </a:lstStyle>
          <a:p>
            <a:pPr>
              <a:defRPr/>
            </a:pPr>
            <a:endParaRPr lang="en-US" dirty="0"/>
          </a:p>
        </p:txBody>
      </p:sp>
      <p:sp>
        <p:nvSpPr>
          <p:cNvPr id="25" name="Footer Placeholder 7">
            <a:extLst>
              <a:ext uri="{FF2B5EF4-FFF2-40B4-BE49-F238E27FC236}">
                <a16:creationId xmlns:a16="http://schemas.microsoft.com/office/drawing/2014/main" id="{24E31856-F482-4E6F-B084-AA26C5F711F3}"/>
              </a:ext>
            </a:extLst>
          </p:cNvPr>
          <p:cNvSpPr>
            <a:spLocks noGrp="1"/>
          </p:cNvSpPr>
          <p:nvPr>
            <p:ph type="ftr" sz="quarter" idx="25"/>
          </p:nvPr>
        </p:nvSpPr>
        <p:spPr/>
        <p:txBody>
          <a:bodyPr/>
          <a:lstStyle>
            <a:lvl1pPr>
              <a:defRPr/>
            </a:lvl1pPr>
          </a:lstStyle>
          <a:p>
            <a:pPr>
              <a:defRPr/>
            </a:pPr>
            <a:endParaRPr lang="en-US" dirty="0"/>
          </a:p>
        </p:txBody>
      </p:sp>
      <p:sp>
        <p:nvSpPr>
          <p:cNvPr id="26" name="Slide Number Placeholder 8">
            <a:extLst>
              <a:ext uri="{FF2B5EF4-FFF2-40B4-BE49-F238E27FC236}">
                <a16:creationId xmlns:a16="http://schemas.microsoft.com/office/drawing/2014/main" id="{80D500DE-D0B8-434D-91EF-AFA2A2984BD9}"/>
              </a:ext>
            </a:extLst>
          </p:cNvPr>
          <p:cNvSpPr>
            <a:spLocks noGrp="1"/>
          </p:cNvSpPr>
          <p:nvPr>
            <p:ph type="sldNum" sz="quarter" idx="26"/>
          </p:nvPr>
        </p:nvSpPr>
        <p:spPr/>
        <p:txBody>
          <a:bodyPr/>
          <a:lstStyle>
            <a:lvl1pPr>
              <a:defRPr/>
            </a:lvl1pPr>
          </a:lstStyle>
          <a:p>
            <a:pPr>
              <a:defRPr/>
            </a:pPr>
            <a:fld id="{2CE2F02F-59B5-43D2-B246-7BB419FC8D7E}" type="slidenum">
              <a:rPr lang="en-US"/>
              <a:pPr>
                <a:defRPr/>
              </a:pPr>
              <a:t>‹#›</a:t>
            </a:fld>
            <a:endParaRPr lang="en-US" dirty="0"/>
          </a:p>
        </p:txBody>
      </p:sp>
    </p:spTree>
    <p:extLst>
      <p:ext uri="{BB962C8B-B14F-4D97-AF65-F5344CB8AC3E}">
        <p14:creationId xmlns:p14="http://schemas.microsoft.com/office/powerpoint/2010/main" val="28326371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2FBDA51-F733-4C6F-9C85-15DFED53241C}"/>
              </a:ext>
            </a:extLst>
          </p:cNvPr>
          <p:cNvSpPr txBox="1">
            <a:spLocks noChangeArrowheads="1"/>
          </p:cNvSpPr>
          <p:nvPr userDrawn="1"/>
        </p:nvSpPr>
        <p:spPr bwMode="auto">
          <a:xfrm>
            <a:off x="792163" y="2938463"/>
            <a:ext cx="5683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13" name="Oval 12" title="Milestone Number">
            <a:extLst>
              <a:ext uri="{FF2B5EF4-FFF2-40B4-BE49-F238E27FC236}">
                <a16:creationId xmlns:a16="http://schemas.microsoft.com/office/drawing/2014/main" id="{0EBD7A17-A255-403F-9455-44A29CDAAE38}"/>
              </a:ext>
            </a:extLst>
          </p:cNvPr>
          <p:cNvSpPr/>
          <p:nvPr userDrawn="1"/>
        </p:nvSpPr>
        <p:spPr>
          <a:xfrm>
            <a:off x="1147763" y="4457700"/>
            <a:ext cx="407987" cy="406400"/>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01</a:t>
            </a:r>
          </a:p>
        </p:txBody>
      </p:sp>
      <p:pic>
        <p:nvPicPr>
          <p:cNvPr id="14" name="Graphic 8" title="callout">
            <a:extLst>
              <a:ext uri="{FF2B5EF4-FFF2-40B4-BE49-F238E27FC236}">
                <a16:creationId xmlns:a16="http://schemas.microsoft.com/office/drawing/2014/main" id="{48420176-3B78-4D04-8436-34337134AFC8}"/>
              </a:ext>
            </a:extLst>
          </p:cNvPr>
          <p:cNvPicPr>
            <a:picLocks noChangeAspect="1"/>
          </p:cNvPicPr>
          <p:nvPr userDrawn="1"/>
        </p:nvPicPr>
        <p:blipFill>
          <a:blip/>
          <a:stretch>
            <a:fillRect/>
          </a:stretch>
        </p:blipFill>
        <p:spPr>
          <a:xfrm rot="16200000">
            <a:off x="933450" y="3914775"/>
            <a:ext cx="581025" cy="295275"/>
          </a:xfrm>
          <a:prstGeom prst="rect">
            <a:avLst/>
          </a:prstGeom>
        </p:spPr>
      </p:pic>
      <p:sp>
        <p:nvSpPr>
          <p:cNvPr id="15" name="Oval 14" title="Milestone Number">
            <a:extLst>
              <a:ext uri="{FF2B5EF4-FFF2-40B4-BE49-F238E27FC236}">
                <a16:creationId xmlns:a16="http://schemas.microsoft.com/office/drawing/2014/main" id="{A8156F7F-3A38-4FA7-AFC8-017AB5955B7B}"/>
              </a:ext>
            </a:extLst>
          </p:cNvPr>
          <p:cNvSpPr/>
          <p:nvPr userDrawn="1"/>
        </p:nvSpPr>
        <p:spPr>
          <a:xfrm>
            <a:off x="1223963" y="2133600"/>
            <a:ext cx="407987" cy="407988"/>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02</a:t>
            </a:r>
          </a:p>
        </p:txBody>
      </p:sp>
      <p:pic>
        <p:nvPicPr>
          <p:cNvPr id="16" name="Graphic 10" title="callout">
            <a:extLst>
              <a:ext uri="{FF2B5EF4-FFF2-40B4-BE49-F238E27FC236}">
                <a16:creationId xmlns:a16="http://schemas.microsoft.com/office/drawing/2014/main" id="{7C67C6FB-BE96-4C6C-8940-661C16BDE01E}"/>
              </a:ext>
            </a:extLst>
          </p:cNvPr>
          <p:cNvPicPr>
            <a:picLocks noChangeAspect="1"/>
          </p:cNvPicPr>
          <p:nvPr userDrawn="1"/>
        </p:nvPicPr>
        <p:blipFill>
          <a:blip/>
          <a:stretch>
            <a:fillRect/>
          </a:stretch>
        </p:blipFill>
        <p:spPr>
          <a:xfrm rot="16200000">
            <a:off x="1282700" y="2800350"/>
            <a:ext cx="581025" cy="295275"/>
          </a:xfrm>
          <a:prstGeom prst="rect">
            <a:avLst/>
          </a:prstGeom>
        </p:spPr>
      </p:pic>
      <p:sp>
        <p:nvSpPr>
          <p:cNvPr id="17" name="TextBox 16">
            <a:extLst>
              <a:ext uri="{FF2B5EF4-FFF2-40B4-BE49-F238E27FC236}">
                <a16:creationId xmlns:a16="http://schemas.microsoft.com/office/drawing/2014/main" id="{435FB199-6941-475C-8C58-EAD883D75597}"/>
              </a:ext>
            </a:extLst>
          </p:cNvPr>
          <p:cNvSpPr txBox="1">
            <a:spLocks noChangeArrowheads="1"/>
          </p:cNvSpPr>
          <p:nvPr userDrawn="1"/>
        </p:nvSpPr>
        <p:spPr bwMode="auto">
          <a:xfrm>
            <a:off x="3382963" y="2940050"/>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18" name="Oval 17" title="Milestone Number">
            <a:extLst>
              <a:ext uri="{FF2B5EF4-FFF2-40B4-BE49-F238E27FC236}">
                <a16:creationId xmlns:a16="http://schemas.microsoft.com/office/drawing/2014/main" id="{C0010341-C00E-4036-924C-01BCCE882A0F}"/>
              </a:ext>
            </a:extLst>
          </p:cNvPr>
          <p:cNvSpPr/>
          <p:nvPr userDrawn="1"/>
        </p:nvSpPr>
        <p:spPr>
          <a:xfrm>
            <a:off x="3763963" y="4433888"/>
            <a:ext cx="407987" cy="407987"/>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03</a:t>
            </a:r>
          </a:p>
        </p:txBody>
      </p:sp>
      <p:pic>
        <p:nvPicPr>
          <p:cNvPr id="19" name="Graphic 13" title="callout">
            <a:extLst>
              <a:ext uri="{FF2B5EF4-FFF2-40B4-BE49-F238E27FC236}">
                <a16:creationId xmlns:a16="http://schemas.microsoft.com/office/drawing/2014/main" id="{F991361C-913B-4B20-A713-021D6C8EA786}"/>
              </a:ext>
            </a:extLst>
          </p:cNvPr>
          <p:cNvPicPr>
            <a:picLocks noChangeAspect="1"/>
          </p:cNvPicPr>
          <p:nvPr userDrawn="1"/>
        </p:nvPicPr>
        <p:blipFill>
          <a:blip/>
          <a:stretch>
            <a:fillRect/>
          </a:stretch>
        </p:blipFill>
        <p:spPr>
          <a:xfrm rot="16200000">
            <a:off x="3508375" y="3925888"/>
            <a:ext cx="581025" cy="295275"/>
          </a:xfrm>
          <a:prstGeom prst="rect">
            <a:avLst/>
          </a:prstGeom>
        </p:spPr>
      </p:pic>
      <p:sp>
        <p:nvSpPr>
          <p:cNvPr id="20" name="TextBox 19">
            <a:extLst>
              <a:ext uri="{FF2B5EF4-FFF2-40B4-BE49-F238E27FC236}">
                <a16:creationId xmlns:a16="http://schemas.microsoft.com/office/drawing/2014/main" id="{A257E0E7-0C67-417C-808F-68C88F2D7F87}"/>
              </a:ext>
            </a:extLst>
          </p:cNvPr>
          <p:cNvSpPr txBox="1">
            <a:spLocks noChangeArrowheads="1"/>
          </p:cNvSpPr>
          <p:nvPr userDrawn="1"/>
        </p:nvSpPr>
        <p:spPr bwMode="auto">
          <a:xfrm>
            <a:off x="5962650" y="2930525"/>
            <a:ext cx="5699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21" name="Oval 20" title="Milestone Number">
            <a:extLst>
              <a:ext uri="{FF2B5EF4-FFF2-40B4-BE49-F238E27FC236}">
                <a16:creationId xmlns:a16="http://schemas.microsoft.com/office/drawing/2014/main" id="{1E10E34F-4D1E-40F5-8E4A-61A3F1CDFAC5}"/>
              </a:ext>
            </a:extLst>
          </p:cNvPr>
          <p:cNvSpPr/>
          <p:nvPr userDrawn="1"/>
        </p:nvSpPr>
        <p:spPr>
          <a:xfrm>
            <a:off x="6351588" y="443388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04</a:t>
            </a:r>
          </a:p>
        </p:txBody>
      </p:sp>
      <p:pic>
        <p:nvPicPr>
          <p:cNvPr id="22" name="Graphic 16" title="callout">
            <a:extLst>
              <a:ext uri="{FF2B5EF4-FFF2-40B4-BE49-F238E27FC236}">
                <a16:creationId xmlns:a16="http://schemas.microsoft.com/office/drawing/2014/main" id="{C279D3BB-15D6-4B60-A216-C3371CD3A91E}"/>
              </a:ext>
            </a:extLst>
          </p:cNvPr>
          <p:cNvPicPr>
            <a:picLocks noChangeAspect="1"/>
          </p:cNvPicPr>
          <p:nvPr userDrawn="1"/>
        </p:nvPicPr>
        <p:blipFill>
          <a:blip/>
          <a:stretch>
            <a:fillRect/>
          </a:stretch>
        </p:blipFill>
        <p:spPr>
          <a:xfrm rot="16200000">
            <a:off x="6111875" y="3937000"/>
            <a:ext cx="581025" cy="295275"/>
          </a:xfrm>
          <a:prstGeom prst="rect">
            <a:avLst/>
          </a:prstGeom>
        </p:spPr>
      </p:pic>
      <p:sp>
        <p:nvSpPr>
          <p:cNvPr id="23" name="Oval 22" title="Milestone Number">
            <a:extLst>
              <a:ext uri="{FF2B5EF4-FFF2-40B4-BE49-F238E27FC236}">
                <a16:creationId xmlns:a16="http://schemas.microsoft.com/office/drawing/2014/main" id="{E1A4C4B2-6273-4D04-A50C-334D70BE8ED2}"/>
              </a:ext>
            </a:extLst>
          </p:cNvPr>
          <p:cNvSpPr/>
          <p:nvPr userDrawn="1"/>
        </p:nvSpPr>
        <p:spPr>
          <a:xfrm>
            <a:off x="6427788" y="212883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05</a:t>
            </a:r>
          </a:p>
        </p:txBody>
      </p:sp>
      <p:pic>
        <p:nvPicPr>
          <p:cNvPr id="24" name="Graphic 18" title="callout">
            <a:extLst>
              <a:ext uri="{FF2B5EF4-FFF2-40B4-BE49-F238E27FC236}">
                <a16:creationId xmlns:a16="http://schemas.microsoft.com/office/drawing/2014/main" id="{78951B8E-3842-49A9-A230-355CD0E18FE3}"/>
              </a:ext>
            </a:extLst>
          </p:cNvPr>
          <p:cNvPicPr>
            <a:picLocks noChangeAspect="1"/>
          </p:cNvPicPr>
          <p:nvPr userDrawn="1"/>
        </p:nvPicPr>
        <p:blipFill>
          <a:blip/>
          <a:stretch>
            <a:fillRect/>
          </a:stretch>
        </p:blipFill>
        <p:spPr>
          <a:xfrm rot="16200000">
            <a:off x="6465888" y="2800350"/>
            <a:ext cx="581025" cy="295275"/>
          </a:xfrm>
          <a:prstGeom prst="rect">
            <a:avLst/>
          </a:prstGeom>
        </p:spPr>
      </p:pic>
      <p:sp>
        <p:nvSpPr>
          <p:cNvPr id="25" name="TextBox 24">
            <a:extLst>
              <a:ext uri="{FF2B5EF4-FFF2-40B4-BE49-F238E27FC236}">
                <a16:creationId xmlns:a16="http://schemas.microsoft.com/office/drawing/2014/main" id="{3A3615C7-7FDB-4A1F-821F-E9FA336AA467}"/>
              </a:ext>
            </a:extLst>
          </p:cNvPr>
          <p:cNvSpPr txBox="1">
            <a:spLocks noChangeArrowheads="1"/>
          </p:cNvSpPr>
          <p:nvPr userDrawn="1"/>
        </p:nvSpPr>
        <p:spPr bwMode="auto">
          <a:xfrm>
            <a:off x="8553450" y="2930525"/>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26" name="Oval 25" title="Milestone Number">
            <a:extLst>
              <a:ext uri="{FF2B5EF4-FFF2-40B4-BE49-F238E27FC236}">
                <a16:creationId xmlns:a16="http://schemas.microsoft.com/office/drawing/2014/main" id="{0CF5E32F-3890-441A-B777-133C7A7C267C}"/>
              </a:ext>
            </a:extLst>
          </p:cNvPr>
          <p:cNvSpPr/>
          <p:nvPr userDrawn="1"/>
        </p:nvSpPr>
        <p:spPr>
          <a:xfrm>
            <a:off x="8918575" y="4433888"/>
            <a:ext cx="406400"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06</a:t>
            </a:r>
          </a:p>
        </p:txBody>
      </p:sp>
      <p:pic>
        <p:nvPicPr>
          <p:cNvPr id="29" name="Graphic 21" title="callout">
            <a:extLst>
              <a:ext uri="{FF2B5EF4-FFF2-40B4-BE49-F238E27FC236}">
                <a16:creationId xmlns:a16="http://schemas.microsoft.com/office/drawing/2014/main" id="{909D30CC-BF9B-4DD0-A27D-3AF7EDA6DE29}"/>
              </a:ext>
            </a:extLst>
          </p:cNvPr>
          <p:cNvPicPr>
            <a:picLocks noChangeAspect="1"/>
          </p:cNvPicPr>
          <p:nvPr userDrawn="1"/>
        </p:nvPicPr>
        <p:blipFill>
          <a:blip/>
          <a:stretch>
            <a:fillRect/>
          </a:stretch>
        </p:blipFill>
        <p:spPr>
          <a:xfrm rot="16200000">
            <a:off x="8683625" y="3937000"/>
            <a:ext cx="581025" cy="295275"/>
          </a:xfrm>
          <a:prstGeom prst="rect">
            <a:avLst/>
          </a:prstGeom>
        </p:spPr>
      </p:pic>
      <p:sp>
        <p:nvSpPr>
          <p:cNvPr id="30" name="Oval 29" title="Milestone Number">
            <a:extLst>
              <a:ext uri="{FF2B5EF4-FFF2-40B4-BE49-F238E27FC236}">
                <a16:creationId xmlns:a16="http://schemas.microsoft.com/office/drawing/2014/main" id="{C8CF43B9-1DFD-480B-95CA-31921A41D15F}"/>
              </a:ext>
            </a:extLst>
          </p:cNvPr>
          <p:cNvSpPr/>
          <p:nvPr userDrawn="1"/>
        </p:nvSpPr>
        <p:spPr>
          <a:xfrm>
            <a:off x="8955088" y="2125663"/>
            <a:ext cx="407987"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07</a:t>
            </a:r>
          </a:p>
        </p:txBody>
      </p:sp>
      <p:pic>
        <p:nvPicPr>
          <p:cNvPr id="31" name="Graphic 23" title="callout">
            <a:extLst>
              <a:ext uri="{FF2B5EF4-FFF2-40B4-BE49-F238E27FC236}">
                <a16:creationId xmlns:a16="http://schemas.microsoft.com/office/drawing/2014/main" id="{D6AA6604-0338-4BA0-95A6-6C09FBCF3F18}"/>
              </a:ext>
            </a:extLst>
          </p:cNvPr>
          <p:cNvPicPr>
            <a:picLocks noChangeAspect="1"/>
          </p:cNvPicPr>
          <p:nvPr userDrawn="1"/>
        </p:nvPicPr>
        <p:blipFill>
          <a:blip/>
          <a:stretch>
            <a:fillRect/>
          </a:stretch>
        </p:blipFill>
        <p:spPr>
          <a:xfrm rot="16200000">
            <a:off x="9056688" y="2800350"/>
            <a:ext cx="581025" cy="295275"/>
          </a:xfrm>
          <a:prstGeom prst="rect">
            <a:avLst/>
          </a:prstGeom>
        </p:spPr>
      </p:pic>
      <p:grpSp>
        <p:nvGrpSpPr>
          <p:cNvPr id="32" name="Group 24">
            <a:extLst>
              <a:ext uri="{FF2B5EF4-FFF2-40B4-BE49-F238E27FC236}">
                <a16:creationId xmlns:a16="http://schemas.microsoft.com/office/drawing/2014/main" id="{E5E9C7EC-9A5C-4A19-A760-9842AFECC8DC}"/>
              </a:ext>
            </a:extLst>
          </p:cNvPr>
          <p:cNvGrpSpPr>
            <a:grpSpLocks/>
          </p:cNvGrpSpPr>
          <p:nvPr userDrawn="1"/>
        </p:nvGrpSpPr>
        <p:grpSpPr bwMode="auto">
          <a:xfrm>
            <a:off x="10298113" y="2128838"/>
            <a:ext cx="407987" cy="407987"/>
            <a:chOff x="10636741" y="2652807"/>
            <a:chExt cx="296963" cy="296963"/>
          </a:xfrm>
        </p:grpSpPr>
        <p:sp>
          <p:nvSpPr>
            <p:cNvPr id="33" name="Oval 32">
              <a:extLst>
                <a:ext uri="{FF2B5EF4-FFF2-40B4-BE49-F238E27FC236}">
                  <a16:creationId xmlns:a16="http://schemas.microsoft.com/office/drawing/2014/main" id="{B774EF47-15CD-4C5C-B47E-07551D7918C2}"/>
                </a:ext>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ZA" sz="600" dirty="0">
                <a:solidFill>
                  <a:schemeClr val="tx1">
                    <a:lumMod val="50000"/>
                    <a:lumOff val="50000"/>
                  </a:schemeClr>
                </a:solidFill>
              </a:endParaRPr>
            </a:p>
          </p:txBody>
        </p:sp>
        <p:pic>
          <p:nvPicPr>
            <p:cNvPr id="34" name="Graphic 26" title="Flag Icon">
              <a:extLst>
                <a:ext uri="{FF2B5EF4-FFF2-40B4-BE49-F238E27FC236}">
                  <a16:creationId xmlns:a16="http://schemas.microsoft.com/office/drawing/2014/main" id="{91EF12CB-03DD-4406-9811-34A2DE0D183B}"/>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0710693" y="2716359"/>
              <a:ext cx="149059" cy="169859"/>
            </a:xfrm>
            <a:prstGeom prst="rect">
              <a:avLst/>
            </a:prstGeom>
          </p:spPr>
        </p:pic>
      </p:grpSp>
      <p:pic>
        <p:nvPicPr>
          <p:cNvPr id="35" name="Graphic 27" title="callout">
            <a:extLst>
              <a:ext uri="{FF2B5EF4-FFF2-40B4-BE49-F238E27FC236}">
                <a16:creationId xmlns:a16="http://schemas.microsoft.com/office/drawing/2014/main" id="{FDF9F28C-E167-4728-AD7B-00B5C288E212}"/>
              </a:ext>
            </a:extLst>
          </p:cNvPr>
          <p:cNvPicPr>
            <a:picLocks noChangeAspect="1"/>
          </p:cNvPicPr>
          <p:nvPr userDrawn="1"/>
        </p:nvPicPr>
        <p:blipFill>
          <a:blip/>
          <a:stretch>
            <a:fillRect/>
          </a:stretch>
        </p:blipFill>
        <p:spPr>
          <a:xfrm rot="16200000">
            <a:off x="10358438" y="2800350"/>
            <a:ext cx="581025" cy="295275"/>
          </a:xfrm>
          <a:prstGeom prst="rect">
            <a:avLst/>
          </a:prstGeom>
        </p:spPr>
      </p:pic>
      <p:grpSp>
        <p:nvGrpSpPr>
          <p:cNvPr id="36" name="Group 28">
            <a:extLst>
              <a:ext uri="{FF2B5EF4-FFF2-40B4-BE49-F238E27FC236}">
                <a16:creationId xmlns:a16="http://schemas.microsoft.com/office/drawing/2014/main" id="{DB483E45-B593-4F7D-B06D-2E91C4AAED4C}"/>
              </a:ext>
            </a:extLst>
          </p:cNvPr>
          <p:cNvGrpSpPr>
            <a:grpSpLocks/>
          </p:cNvGrpSpPr>
          <p:nvPr userDrawn="1"/>
        </p:nvGrpSpPr>
        <p:grpSpPr bwMode="auto">
          <a:xfrm>
            <a:off x="8482013" y="3119438"/>
            <a:ext cx="3132137" cy="561975"/>
            <a:chOff x="8481353" y="3119046"/>
            <a:chExt cx="3133180" cy="562188"/>
          </a:xfrm>
        </p:grpSpPr>
        <p:cxnSp>
          <p:nvCxnSpPr>
            <p:cNvPr id="37" name="Straight Connector 36" title="Q lines">
              <a:extLst>
                <a:ext uri="{FF2B5EF4-FFF2-40B4-BE49-F238E27FC236}">
                  <a16:creationId xmlns:a16="http://schemas.microsoft.com/office/drawing/2014/main" id="{7945C689-26F0-4775-8510-6ABA72A9BCCD}"/>
                </a:ext>
              </a:extLst>
            </p:cNvPr>
            <p:cNvCxnSpPr>
              <a:cxnSpLocks/>
            </p:cNvCxnSpPr>
            <p:nvPr/>
          </p:nvCxnSpPr>
          <p:spPr>
            <a:xfrm>
              <a:off x="1078558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Straight Connector 37" title="Q lines">
              <a:extLst>
                <a:ext uri="{FF2B5EF4-FFF2-40B4-BE49-F238E27FC236}">
                  <a16:creationId xmlns:a16="http://schemas.microsoft.com/office/drawing/2014/main" id="{2054C725-06EF-4215-B2C0-F15C7C0E8A4C}"/>
                </a:ext>
              </a:extLst>
            </p:cNvPr>
            <p:cNvCxnSpPr>
              <a:cxnSpLocks/>
            </p:cNvCxnSpPr>
            <p:nvPr/>
          </p:nvCxnSpPr>
          <p:spPr>
            <a:xfrm>
              <a:off x="9481811"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9" name="Arrow: Right 132" title="Year Arrow">
              <a:extLst>
                <a:ext uri="{FF2B5EF4-FFF2-40B4-BE49-F238E27FC236}">
                  <a16:creationId xmlns:a16="http://schemas.microsoft.com/office/drawing/2014/main" id="{D7B1F684-4D64-4C8F-83C3-B46917C65CCE}"/>
                </a:ext>
              </a:extLst>
            </p:cNvPr>
            <p:cNvSpPr/>
            <p:nvPr/>
          </p:nvSpPr>
          <p:spPr>
            <a:xfrm>
              <a:off x="8481353" y="3325499"/>
              <a:ext cx="3133180" cy="355735"/>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40" name="Oval 39" title="Quarter Background Cirlce">
              <a:extLst>
                <a:ext uri="{FF2B5EF4-FFF2-40B4-BE49-F238E27FC236}">
                  <a16:creationId xmlns:a16="http://schemas.microsoft.com/office/drawing/2014/main" id="{BA2C68EB-5691-4AED-98E2-294185975976}"/>
                </a:ext>
              </a:extLst>
            </p:cNvPr>
            <p:cNvSpPr/>
            <p:nvPr/>
          </p:nvSpPr>
          <p:spPr>
            <a:xfrm>
              <a:off x="10682361"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Oval 40" title="Quarter Background Cirlce">
              <a:extLst>
                <a:ext uri="{FF2B5EF4-FFF2-40B4-BE49-F238E27FC236}">
                  <a16:creationId xmlns:a16="http://schemas.microsoft.com/office/drawing/2014/main" id="{1D74C89B-F0E2-4C69-8BC5-65A7EC5DD660}"/>
                </a:ext>
              </a:extLst>
            </p:cNvPr>
            <p:cNvSpPr/>
            <p:nvPr/>
          </p:nvSpPr>
          <p:spPr>
            <a:xfrm>
              <a:off x="10031269" y="3403316"/>
              <a:ext cx="21279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Oval 41" title="Quarter Background Cirlce">
              <a:extLst>
                <a:ext uri="{FF2B5EF4-FFF2-40B4-BE49-F238E27FC236}">
                  <a16:creationId xmlns:a16="http://schemas.microsoft.com/office/drawing/2014/main" id="{E8451665-36A1-4020-8534-BFEA6450A30B}"/>
                </a:ext>
              </a:extLst>
            </p:cNvPr>
            <p:cNvSpPr/>
            <p:nvPr/>
          </p:nvSpPr>
          <p:spPr>
            <a:xfrm>
              <a:off x="9384941" y="3403316"/>
              <a:ext cx="211208"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Oval 42" title="Quarter Background Cirlce">
              <a:extLst>
                <a:ext uri="{FF2B5EF4-FFF2-40B4-BE49-F238E27FC236}">
                  <a16:creationId xmlns:a16="http://schemas.microsoft.com/office/drawing/2014/main" id="{146BA525-C75E-4527-83CB-87634E23C315}"/>
                </a:ext>
              </a:extLst>
            </p:cNvPr>
            <p:cNvSpPr/>
            <p:nvPr/>
          </p:nvSpPr>
          <p:spPr>
            <a:xfrm>
              <a:off x="8732262"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4" name="Straight Connector 43" title="Q lines">
              <a:extLst>
                <a:ext uri="{FF2B5EF4-FFF2-40B4-BE49-F238E27FC236}">
                  <a16:creationId xmlns:a16="http://schemas.microsoft.com/office/drawing/2014/main" id="{2DB4CB0E-2C6C-40BA-8585-F2F31541FD6C}"/>
                </a:ext>
              </a:extLst>
            </p:cNvPr>
            <p:cNvCxnSpPr>
              <a:cxnSpLocks/>
            </p:cNvCxnSpPr>
            <p:nvPr/>
          </p:nvCxnSpPr>
          <p:spPr>
            <a:xfrm>
              <a:off x="8835483"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title="Q lines">
              <a:extLst>
                <a:ext uri="{FF2B5EF4-FFF2-40B4-BE49-F238E27FC236}">
                  <a16:creationId xmlns:a16="http://schemas.microsoft.com/office/drawing/2014/main" id="{7201F579-7DD2-49CE-A653-002F4718150E}"/>
                </a:ext>
              </a:extLst>
            </p:cNvPr>
            <p:cNvCxnSpPr>
              <a:cxnSpLocks/>
            </p:cNvCxnSpPr>
            <p:nvPr/>
          </p:nvCxnSpPr>
          <p:spPr>
            <a:xfrm>
              <a:off x="10131314"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6" name="TextBox 45" title="Quarter Number">
              <a:extLst>
                <a:ext uri="{FF2B5EF4-FFF2-40B4-BE49-F238E27FC236}">
                  <a16:creationId xmlns:a16="http://schemas.microsoft.com/office/drawing/2014/main" id="{E86E45ED-457D-40D7-A031-E39FC17CAC45}"/>
                </a:ext>
              </a:extLst>
            </p:cNvPr>
            <p:cNvSpPr txBox="1"/>
            <p:nvPr/>
          </p:nvSpPr>
          <p:spPr>
            <a:xfrm>
              <a:off x="8697325" y="3431902"/>
              <a:ext cx="287433"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47" name="TextBox 46" title="Quarter Number">
              <a:extLst>
                <a:ext uri="{FF2B5EF4-FFF2-40B4-BE49-F238E27FC236}">
                  <a16:creationId xmlns:a16="http://schemas.microsoft.com/office/drawing/2014/main" id="{2B1FE845-FC8C-497B-A743-3E8211858B3C}"/>
                </a:ext>
              </a:extLst>
            </p:cNvPr>
            <p:cNvSpPr txBox="1"/>
            <p:nvPr/>
          </p:nvSpPr>
          <p:spPr>
            <a:xfrm>
              <a:off x="9343652" y="3431902"/>
              <a:ext cx="289021"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48" name="TextBox 47" title="Quarter Number">
              <a:extLst>
                <a:ext uri="{FF2B5EF4-FFF2-40B4-BE49-F238E27FC236}">
                  <a16:creationId xmlns:a16="http://schemas.microsoft.com/office/drawing/2014/main" id="{02DCCBBF-5B03-4437-9A53-146A5A7D076D}"/>
                </a:ext>
              </a:extLst>
            </p:cNvPr>
            <p:cNvSpPr txBox="1"/>
            <p:nvPr/>
          </p:nvSpPr>
          <p:spPr>
            <a:xfrm>
              <a:off x="9991568" y="3431902"/>
              <a:ext cx="289021"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49" name="TextBox 48" title="Quarter Number">
              <a:extLst>
                <a:ext uri="{FF2B5EF4-FFF2-40B4-BE49-F238E27FC236}">
                  <a16:creationId xmlns:a16="http://schemas.microsoft.com/office/drawing/2014/main" id="{CB8A6CCD-8C43-491C-9FD4-B8E51D55C1FD}"/>
                </a:ext>
              </a:extLst>
            </p:cNvPr>
            <p:cNvSpPr txBox="1"/>
            <p:nvPr/>
          </p:nvSpPr>
          <p:spPr>
            <a:xfrm>
              <a:off x="10639483" y="3431902"/>
              <a:ext cx="287434"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50" name="Group 42">
            <a:extLst>
              <a:ext uri="{FF2B5EF4-FFF2-40B4-BE49-F238E27FC236}">
                <a16:creationId xmlns:a16="http://schemas.microsoft.com/office/drawing/2014/main" id="{AB3D30E9-F62C-4591-AED9-4FD1D1056CD1}"/>
              </a:ext>
            </a:extLst>
          </p:cNvPr>
          <p:cNvGrpSpPr>
            <a:grpSpLocks/>
          </p:cNvGrpSpPr>
          <p:nvPr userDrawn="1"/>
        </p:nvGrpSpPr>
        <p:grpSpPr bwMode="auto">
          <a:xfrm>
            <a:off x="5886450" y="3119438"/>
            <a:ext cx="2784475" cy="561975"/>
            <a:chOff x="5886628" y="3119046"/>
            <a:chExt cx="2784204" cy="562188"/>
          </a:xfrm>
        </p:grpSpPr>
        <p:cxnSp>
          <p:nvCxnSpPr>
            <p:cNvPr id="51" name="Straight Connector 50" title="Q lines">
              <a:extLst>
                <a:ext uri="{FF2B5EF4-FFF2-40B4-BE49-F238E27FC236}">
                  <a16:creationId xmlns:a16="http://schemas.microsoft.com/office/drawing/2014/main" id="{08AFD99E-568B-41E1-9553-50B7E964FF0D}"/>
                </a:ext>
              </a:extLst>
            </p:cNvPr>
            <p:cNvCxnSpPr>
              <a:cxnSpLocks/>
            </p:cNvCxnSpPr>
            <p:nvPr/>
          </p:nvCxnSpPr>
          <p:spPr>
            <a:xfrm>
              <a:off x="6889830"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2" name="Arrow: Right 184" title="Year Arrow">
              <a:extLst>
                <a:ext uri="{FF2B5EF4-FFF2-40B4-BE49-F238E27FC236}">
                  <a16:creationId xmlns:a16="http://schemas.microsoft.com/office/drawing/2014/main" id="{3B0446D8-93DC-469F-8CCA-243D60C08FF9}"/>
                </a:ext>
              </a:extLst>
            </p:cNvPr>
            <p:cNvSpPr/>
            <p:nvPr/>
          </p:nvSpPr>
          <p:spPr>
            <a:xfrm>
              <a:off x="5886628" y="3325499"/>
              <a:ext cx="2784204" cy="355735"/>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53" name="Oval 52" title="Quarter Background Cirlce">
              <a:extLst>
                <a:ext uri="{FF2B5EF4-FFF2-40B4-BE49-F238E27FC236}">
                  <a16:creationId xmlns:a16="http://schemas.microsoft.com/office/drawing/2014/main" id="{2B22A5C5-7BEA-44C6-9368-3ADC302C1109}"/>
                </a:ext>
              </a:extLst>
            </p:cNvPr>
            <p:cNvSpPr/>
            <p:nvPr/>
          </p:nvSpPr>
          <p:spPr>
            <a:xfrm>
              <a:off x="809621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Oval 53" title="Quarter Background Cirlce">
              <a:extLst>
                <a:ext uri="{FF2B5EF4-FFF2-40B4-BE49-F238E27FC236}">
                  <a16:creationId xmlns:a16="http://schemas.microsoft.com/office/drawing/2014/main" id="{350341E4-A84A-4343-85F5-5F96EFF5ED5F}"/>
                </a:ext>
              </a:extLst>
            </p:cNvPr>
            <p:cNvSpPr/>
            <p:nvPr/>
          </p:nvSpPr>
          <p:spPr>
            <a:xfrm>
              <a:off x="7443814" y="3403316"/>
              <a:ext cx="21111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 name="Oval 54" title="Quarter Background Cirlce">
              <a:extLst>
                <a:ext uri="{FF2B5EF4-FFF2-40B4-BE49-F238E27FC236}">
                  <a16:creationId xmlns:a16="http://schemas.microsoft.com/office/drawing/2014/main" id="{6AE0663A-8096-4E25-8194-1E9E2C927514}"/>
                </a:ext>
              </a:extLst>
            </p:cNvPr>
            <p:cNvSpPr/>
            <p:nvPr/>
          </p:nvSpPr>
          <p:spPr>
            <a:xfrm>
              <a:off x="6791415" y="3403316"/>
              <a:ext cx="212704"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Oval 55" title="Quarter Background Cirlce">
              <a:extLst>
                <a:ext uri="{FF2B5EF4-FFF2-40B4-BE49-F238E27FC236}">
                  <a16:creationId xmlns:a16="http://schemas.microsoft.com/office/drawing/2014/main" id="{404F17E1-E96A-4F1A-8AEA-40A83ED973D7}"/>
                </a:ext>
              </a:extLst>
            </p:cNvPr>
            <p:cNvSpPr/>
            <p:nvPr/>
          </p:nvSpPr>
          <p:spPr>
            <a:xfrm>
              <a:off x="614060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7" name="Straight Connector 56" title="Q lines">
              <a:extLst>
                <a:ext uri="{FF2B5EF4-FFF2-40B4-BE49-F238E27FC236}">
                  <a16:creationId xmlns:a16="http://schemas.microsoft.com/office/drawing/2014/main" id="{97DC5706-BD95-4C44-BEEC-67AC493789C2}"/>
                </a:ext>
              </a:extLst>
            </p:cNvPr>
            <p:cNvCxnSpPr>
              <a:cxnSpLocks/>
            </p:cNvCxnSpPr>
            <p:nvPr/>
          </p:nvCxnSpPr>
          <p:spPr>
            <a:xfrm>
              <a:off x="6246956"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 name="Straight Connector 57" title="Q lines">
              <a:extLst>
                <a:ext uri="{FF2B5EF4-FFF2-40B4-BE49-F238E27FC236}">
                  <a16:creationId xmlns:a16="http://schemas.microsoft.com/office/drawing/2014/main" id="{243EC4F9-564C-4C38-9956-11BDB953A900}"/>
                </a:ext>
              </a:extLst>
            </p:cNvPr>
            <p:cNvCxnSpPr>
              <a:cxnSpLocks/>
            </p:cNvCxnSpPr>
            <p:nvPr/>
          </p:nvCxnSpPr>
          <p:spPr>
            <a:xfrm>
              <a:off x="754064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title="Q lines">
              <a:extLst>
                <a:ext uri="{FF2B5EF4-FFF2-40B4-BE49-F238E27FC236}">
                  <a16:creationId xmlns:a16="http://schemas.microsoft.com/office/drawing/2014/main" id="{F1C4606C-815B-4974-818F-818722C334C7}"/>
                </a:ext>
              </a:extLst>
            </p:cNvPr>
            <p:cNvCxnSpPr>
              <a:cxnSpLocks/>
            </p:cNvCxnSpPr>
            <p:nvPr/>
          </p:nvCxnSpPr>
          <p:spPr>
            <a:xfrm>
              <a:off x="8188279"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0" name="TextBox 59" title="Quarter Number">
              <a:extLst>
                <a:ext uri="{FF2B5EF4-FFF2-40B4-BE49-F238E27FC236}">
                  <a16:creationId xmlns:a16="http://schemas.microsoft.com/office/drawing/2014/main" id="{1AC2A60B-327E-49C3-B0B1-4FBEBA419531}"/>
                </a:ext>
              </a:extLst>
            </p:cNvPr>
            <p:cNvSpPr txBox="1"/>
            <p:nvPr/>
          </p:nvSpPr>
          <p:spPr>
            <a:xfrm>
              <a:off x="6107270"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61" name="TextBox 60" title="Quarter Number">
              <a:extLst>
                <a:ext uri="{FF2B5EF4-FFF2-40B4-BE49-F238E27FC236}">
                  <a16:creationId xmlns:a16="http://schemas.microsoft.com/office/drawing/2014/main" id="{B6484456-39E7-4FCB-845E-6D8FE91025A5}"/>
                </a:ext>
              </a:extLst>
            </p:cNvPr>
            <p:cNvSpPr txBox="1"/>
            <p:nvPr/>
          </p:nvSpPr>
          <p:spPr>
            <a:xfrm>
              <a:off x="6754906"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62" name="TextBox 61" title="Quarter Number">
              <a:extLst>
                <a:ext uri="{FF2B5EF4-FFF2-40B4-BE49-F238E27FC236}">
                  <a16:creationId xmlns:a16="http://schemas.microsoft.com/office/drawing/2014/main" id="{F1F28F8B-3322-46B4-8053-252CD4B26097}"/>
                </a:ext>
              </a:extLst>
            </p:cNvPr>
            <p:cNvSpPr txBox="1"/>
            <p:nvPr/>
          </p:nvSpPr>
          <p:spPr>
            <a:xfrm>
              <a:off x="7402543"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63" name="TextBox 62" title="Quarter Number">
              <a:extLst>
                <a:ext uri="{FF2B5EF4-FFF2-40B4-BE49-F238E27FC236}">
                  <a16:creationId xmlns:a16="http://schemas.microsoft.com/office/drawing/2014/main" id="{1F6A332E-5D65-4653-B505-01A96C5E6802}"/>
                </a:ext>
              </a:extLst>
            </p:cNvPr>
            <p:cNvSpPr txBox="1"/>
            <p:nvPr/>
          </p:nvSpPr>
          <p:spPr>
            <a:xfrm>
              <a:off x="8048593" y="3431902"/>
              <a:ext cx="288897"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64" name="Group 56">
            <a:extLst>
              <a:ext uri="{FF2B5EF4-FFF2-40B4-BE49-F238E27FC236}">
                <a16:creationId xmlns:a16="http://schemas.microsoft.com/office/drawing/2014/main" id="{77389DF0-E7DD-4269-AD28-C31D6A39F38C}"/>
              </a:ext>
            </a:extLst>
          </p:cNvPr>
          <p:cNvGrpSpPr>
            <a:grpSpLocks/>
          </p:cNvGrpSpPr>
          <p:nvPr userDrawn="1"/>
        </p:nvGrpSpPr>
        <p:grpSpPr bwMode="auto">
          <a:xfrm>
            <a:off x="3308350" y="3119438"/>
            <a:ext cx="2760663" cy="561975"/>
            <a:chOff x="3309141" y="3119046"/>
            <a:chExt cx="2759196" cy="561751"/>
          </a:xfrm>
        </p:grpSpPr>
        <p:sp>
          <p:nvSpPr>
            <p:cNvPr id="65" name="Arrow: Right 130" title="Year Arrow">
              <a:extLst>
                <a:ext uri="{FF2B5EF4-FFF2-40B4-BE49-F238E27FC236}">
                  <a16:creationId xmlns:a16="http://schemas.microsoft.com/office/drawing/2014/main" id="{AB347905-1550-4C92-86D4-7E6E30898C9A}"/>
                </a:ext>
              </a:extLst>
            </p:cNvPr>
            <p:cNvSpPr/>
            <p:nvPr/>
          </p:nvSpPr>
          <p:spPr>
            <a:xfrm>
              <a:off x="3309141" y="3325339"/>
              <a:ext cx="2759196" cy="355458"/>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66" name="Oval 65" title="Quarter Background Cirlce">
              <a:extLst>
                <a:ext uri="{FF2B5EF4-FFF2-40B4-BE49-F238E27FC236}">
                  <a16:creationId xmlns:a16="http://schemas.microsoft.com/office/drawing/2014/main" id="{2A1358E8-1C5A-404F-A21D-70C91344696E}"/>
                </a:ext>
              </a:extLst>
            </p:cNvPr>
            <p:cNvSpPr/>
            <p:nvPr/>
          </p:nvSpPr>
          <p:spPr>
            <a:xfrm>
              <a:off x="5495554" y="3403095"/>
              <a:ext cx="2110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7" name="Oval 66" title="Quarter Background Cirlce">
              <a:extLst>
                <a:ext uri="{FF2B5EF4-FFF2-40B4-BE49-F238E27FC236}">
                  <a16:creationId xmlns:a16="http://schemas.microsoft.com/office/drawing/2014/main" id="{22CD796C-9394-418C-BDB7-8A7290E0928C}"/>
                </a:ext>
              </a:extLst>
            </p:cNvPr>
            <p:cNvSpPr/>
            <p:nvPr/>
          </p:nvSpPr>
          <p:spPr>
            <a:xfrm>
              <a:off x="4846612" y="3403095"/>
              <a:ext cx="211025"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8" name="Oval 67" title="Quarter Background Cirlce">
              <a:extLst>
                <a:ext uri="{FF2B5EF4-FFF2-40B4-BE49-F238E27FC236}">
                  <a16:creationId xmlns:a16="http://schemas.microsoft.com/office/drawing/2014/main" id="{E05AEE6F-4DEF-4FBA-B91C-00D61B7F6CDA}"/>
                </a:ext>
              </a:extLst>
            </p:cNvPr>
            <p:cNvSpPr/>
            <p:nvPr/>
          </p:nvSpPr>
          <p:spPr>
            <a:xfrm>
              <a:off x="4208776"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9" name="Oval 68" title="Quarter Background Cirlce">
              <a:extLst>
                <a:ext uri="{FF2B5EF4-FFF2-40B4-BE49-F238E27FC236}">
                  <a16:creationId xmlns:a16="http://schemas.microsoft.com/office/drawing/2014/main" id="{B9ADE13E-E106-4D3B-B6E7-7C7C8D381493}"/>
                </a:ext>
              </a:extLst>
            </p:cNvPr>
            <p:cNvSpPr/>
            <p:nvPr/>
          </p:nvSpPr>
          <p:spPr>
            <a:xfrm>
              <a:off x="3551900"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0" name="Straight Connector 69" title="Q lines">
              <a:extLst>
                <a:ext uri="{FF2B5EF4-FFF2-40B4-BE49-F238E27FC236}">
                  <a16:creationId xmlns:a16="http://schemas.microsoft.com/office/drawing/2014/main" id="{54DD6E40-4D28-4137-9CEA-36A14FBEC9F2}"/>
                </a:ext>
              </a:extLst>
            </p:cNvPr>
            <p:cNvCxnSpPr>
              <a:cxnSpLocks/>
            </p:cNvCxnSpPr>
            <p:nvPr/>
          </p:nvCxnSpPr>
          <p:spPr>
            <a:xfrm>
              <a:off x="3656619"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1" name="Straight Connector 70" title="Q lines">
              <a:extLst>
                <a:ext uri="{FF2B5EF4-FFF2-40B4-BE49-F238E27FC236}">
                  <a16:creationId xmlns:a16="http://schemas.microsoft.com/office/drawing/2014/main" id="{47A1AC85-EA66-415B-9F41-CCA3D0800DA2}"/>
                </a:ext>
              </a:extLst>
            </p:cNvPr>
            <p:cNvCxnSpPr>
              <a:cxnSpLocks/>
            </p:cNvCxnSpPr>
            <p:nvPr/>
          </p:nvCxnSpPr>
          <p:spPr>
            <a:xfrm>
              <a:off x="4303975"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2" name="Straight Connector 71" title="Q lines">
              <a:extLst>
                <a:ext uri="{FF2B5EF4-FFF2-40B4-BE49-F238E27FC236}">
                  <a16:creationId xmlns:a16="http://schemas.microsoft.com/office/drawing/2014/main" id="{6E9E6FF1-0135-49E4-A18C-19617150AF55}"/>
                </a:ext>
              </a:extLst>
            </p:cNvPr>
            <p:cNvCxnSpPr>
              <a:cxnSpLocks/>
            </p:cNvCxnSpPr>
            <p:nvPr/>
          </p:nvCxnSpPr>
          <p:spPr>
            <a:xfrm>
              <a:off x="4951331"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Connector 72" title="Q lines">
              <a:extLst>
                <a:ext uri="{FF2B5EF4-FFF2-40B4-BE49-F238E27FC236}">
                  <a16:creationId xmlns:a16="http://schemas.microsoft.com/office/drawing/2014/main" id="{B393237C-FA33-4465-9A2B-6AAE5BEFE1CF}"/>
                </a:ext>
              </a:extLst>
            </p:cNvPr>
            <p:cNvCxnSpPr>
              <a:cxnSpLocks/>
            </p:cNvCxnSpPr>
            <p:nvPr/>
          </p:nvCxnSpPr>
          <p:spPr>
            <a:xfrm>
              <a:off x="5598687"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4" name="TextBox 73" title="Quarter Number">
              <a:extLst>
                <a:ext uri="{FF2B5EF4-FFF2-40B4-BE49-F238E27FC236}">
                  <a16:creationId xmlns:a16="http://schemas.microsoft.com/office/drawing/2014/main" id="{DB339C23-D5CE-4FE1-B7E0-8F720B330BF8}"/>
                </a:ext>
              </a:extLst>
            </p:cNvPr>
            <p:cNvSpPr txBox="1"/>
            <p:nvPr/>
          </p:nvSpPr>
          <p:spPr>
            <a:xfrm>
              <a:off x="3516993" y="3431658"/>
              <a:ext cx="287184"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75" name="TextBox 74" title="Quarter Number">
              <a:extLst>
                <a:ext uri="{FF2B5EF4-FFF2-40B4-BE49-F238E27FC236}">
                  <a16:creationId xmlns:a16="http://schemas.microsoft.com/office/drawing/2014/main" id="{81114D46-6017-4D4F-8013-31A3AAC0847C}"/>
                </a:ext>
              </a:extLst>
            </p:cNvPr>
            <p:cNvSpPr txBox="1"/>
            <p:nvPr/>
          </p:nvSpPr>
          <p:spPr>
            <a:xfrm>
              <a:off x="4164349" y="3431658"/>
              <a:ext cx="287184"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76" name="TextBox 75" title="Quarter Number">
              <a:extLst>
                <a:ext uri="{FF2B5EF4-FFF2-40B4-BE49-F238E27FC236}">
                  <a16:creationId xmlns:a16="http://schemas.microsoft.com/office/drawing/2014/main" id="{B9ED4E6A-4D04-4B2C-8D7D-46EF535D2F39}"/>
                </a:ext>
              </a:extLst>
            </p:cNvPr>
            <p:cNvSpPr txBox="1"/>
            <p:nvPr/>
          </p:nvSpPr>
          <p:spPr>
            <a:xfrm>
              <a:off x="4811705" y="3431658"/>
              <a:ext cx="288771"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77" name="TextBox 76" title="Quarter Number">
              <a:extLst>
                <a:ext uri="{FF2B5EF4-FFF2-40B4-BE49-F238E27FC236}">
                  <a16:creationId xmlns:a16="http://schemas.microsoft.com/office/drawing/2014/main" id="{E59259BB-DFF3-4108-865D-4607ECFCD7BD}"/>
                </a:ext>
              </a:extLst>
            </p:cNvPr>
            <p:cNvSpPr txBox="1"/>
            <p:nvPr/>
          </p:nvSpPr>
          <p:spPr>
            <a:xfrm>
              <a:off x="5459061" y="3431658"/>
              <a:ext cx="288771"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78" name="Group 70">
            <a:extLst>
              <a:ext uri="{FF2B5EF4-FFF2-40B4-BE49-F238E27FC236}">
                <a16:creationId xmlns:a16="http://schemas.microsoft.com/office/drawing/2014/main" id="{067D4D47-9D7C-4C8E-B47D-2BCCAF64A149}"/>
              </a:ext>
            </a:extLst>
          </p:cNvPr>
          <p:cNvGrpSpPr>
            <a:grpSpLocks/>
          </p:cNvGrpSpPr>
          <p:nvPr userDrawn="1"/>
        </p:nvGrpSpPr>
        <p:grpSpPr bwMode="auto">
          <a:xfrm>
            <a:off x="792163" y="3119438"/>
            <a:ext cx="2695575" cy="561975"/>
            <a:chOff x="791681" y="3119046"/>
            <a:chExt cx="2695434" cy="561751"/>
          </a:xfrm>
        </p:grpSpPr>
        <p:cxnSp>
          <p:nvCxnSpPr>
            <p:cNvPr id="79" name="Straight Connector 78" title="Q lines">
              <a:extLst>
                <a:ext uri="{FF2B5EF4-FFF2-40B4-BE49-F238E27FC236}">
                  <a16:creationId xmlns:a16="http://schemas.microsoft.com/office/drawing/2014/main" id="{9250B0D6-71E5-4938-942D-97C47E2680F0}"/>
                </a:ext>
              </a:extLst>
            </p:cNvPr>
            <p:cNvCxnSpPr>
              <a:cxnSpLocks/>
            </p:cNvCxnSpPr>
            <p:nvPr/>
          </p:nvCxnSpPr>
          <p:spPr>
            <a:xfrm>
              <a:off x="1702858"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0" name="Arrow: Right 129" title="Year Arrow">
              <a:extLst>
                <a:ext uri="{FF2B5EF4-FFF2-40B4-BE49-F238E27FC236}">
                  <a16:creationId xmlns:a16="http://schemas.microsoft.com/office/drawing/2014/main" id="{BA1615C8-BFB3-47BE-83CA-66CA5DECE152}"/>
                </a:ext>
              </a:extLst>
            </p:cNvPr>
            <p:cNvSpPr/>
            <p:nvPr/>
          </p:nvSpPr>
          <p:spPr>
            <a:xfrm>
              <a:off x="791681" y="3325339"/>
              <a:ext cx="2695434" cy="355458"/>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81" name="Oval 80" title="Quarter Background Cirlce">
              <a:extLst>
                <a:ext uri="{FF2B5EF4-FFF2-40B4-BE49-F238E27FC236}">
                  <a16:creationId xmlns:a16="http://schemas.microsoft.com/office/drawing/2014/main" id="{A8A24A77-2891-41AE-9CD6-E5B33CA17ECC}"/>
                </a:ext>
              </a:extLst>
            </p:cNvPr>
            <p:cNvSpPr/>
            <p:nvPr/>
          </p:nvSpPr>
          <p:spPr>
            <a:xfrm>
              <a:off x="2914057"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 name="Oval 81" title="Quarter Background Cirlce">
              <a:extLst>
                <a:ext uri="{FF2B5EF4-FFF2-40B4-BE49-F238E27FC236}">
                  <a16:creationId xmlns:a16="http://schemas.microsoft.com/office/drawing/2014/main" id="{201A0E9C-F96F-4DEF-A567-22ED0A39A42A}"/>
                </a:ext>
              </a:extLst>
            </p:cNvPr>
            <p:cNvSpPr/>
            <p:nvPr/>
          </p:nvSpPr>
          <p:spPr>
            <a:xfrm>
              <a:off x="2255279" y="3403095"/>
              <a:ext cx="212714"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3" name="Oval 82" title="Quarter Background Cirlce">
              <a:extLst>
                <a:ext uri="{FF2B5EF4-FFF2-40B4-BE49-F238E27FC236}">
                  <a16:creationId xmlns:a16="http://schemas.microsoft.com/office/drawing/2014/main" id="{23177848-AC48-4957-92BC-4EBF60D67223}"/>
                </a:ext>
              </a:extLst>
            </p:cNvPr>
            <p:cNvSpPr/>
            <p:nvPr/>
          </p:nvSpPr>
          <p:spPr>
            <a:xfrm>
              <a:off x="1612375"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4" name="Oval 83" title="Quarter Background Cirlce">
              <a:extLst>
                <a:ext uri="{FF2B5EF4-FFF2-40B4-BE49-F238E27FC236}">
                  <a16:creationId xmlns:a16="http://schemas.microsoft.com/office/drawing/2014/main" id="{D9447F00-305F-42F4-9DFB-7F08ECD1E8A2}"/>
                </a:ext>
              </a:extLst>
            </p:cNvPr>
            <p:cNvSpPr/>
            <p:nvPr/>
          </p:nvSpPr>
          <p:spPr>
            <a:xfrm>
              <a:off x="966297" y="3403095"/>
              <a:ext cx="2111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5" name="Straight Connector 84" title="Q lines">
              <a:extLst>
                <a:ext uri="{FF2B5EF4-FFF2-40B4-BE49-F238E27FC236}">
                  <a16:creationId xmlns:a16="http://schemas.microsoft.com/office/drawing/2014/main" id="{F7F5AF8D-EEAC-4DFE-813B-88283527B215}"/>
                </a:ext>
              </a:extLst>
            </p:cNvPr>
            <p:cNvCxnSpPr>
              <a:cxnSpLocks/>
            </p:cNvCxnSpPr>
            <p:nvPr/>
          </p:nvCxnSpPr>
          <p:spPr>
            <a:xfrm>
              <a:off x="1067892"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Straight Connector 85" title="Q lines">
              <a:extLst>
                <a:ext uri="{FF2B5EF4-FFF2-40B4-BE49-F238E27FC236}">
                  <a16:creationId xmlns:a16="http://schemas.microsoft.com/office/drawing/2014/main" id="{FDFA493F-2E2D-40CA-83DD-1F49BFD9EE7F}"/>
                </a:ext>
              </a:extLst>
            </p:cNvPr>
            <p:cNvCxnSpPr>
              <a:cxnSpLocks/>
            </p:cNvCxnSpPr>
            <p:nvPr/>
          </p:nvCxnSpPr>
          <p:spPr>
            <a:xfrm>
              <a:off x="2361636"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Straight Connector 86" title="Q lines">
              <a:extLst>
                <a:ext uri="{FF2B5EF4-FFF2-40B4-BE49-F238E27FC236}">
                  <a16:creationId xmlns:a16="http://schemas.microsoft.com/office/drawing/2014/main" id="{B4904B41-4A80-4EDC-AD17-E2B89B628452}"/>
                </a:ext>
              </a:extLst>
            </p:cNvPr>
            <p:cNvCxnSpPr>
              <a:cxnSpLocks/>
            </p:cNvCxnSpPr>
            <p:nvPr/>
          </p:nvCxnSpPr>
          <p:spPr>
            <a:xfrm>
              <a:off x="3009302"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8" name="TextBox 87" title="Quarter Number">
              <a:extLst>
                <a:ext uri="{FF2B5EF4-FFF2-40B4-BE49-F238E27FC236}">
                  <a16:creationId xmlns:a16="http://schemas.microsoft.com/office/drawing/2014/main" id="{AEE6761C-1BA3-495F-801D-5BE314219942}"/>
                </a:ext>
              </a:extLst>
            </p:cNvPr>
            <p:cNvSpPr txBox="1"/>
            <p:nvPr/>
          </p:nvSpPr>
          <p:spPr>
            <a:xfrm>
              <a:off x="926611"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89" name="TextBox 88" title="Quarter Number">
              <a:extLst>
                <a:ext uri="{FF2B5EF4-FFF2-40B4-BE49-F238E27FC236}">
                  <a16:creationId xmlns:a16="http://schemas.microsoft.com/office/drawing/2014/main" id="{2A918C2A-5814-415C-8006-203C0763C657}"/>
                </a:ext>
              </a:extLst>
            </p:cNvPr>
            <p:cNvSpPr txBox="1"/>
            <p:nvPr/>
          </p:nvSpPr>
          <p:spPr>
            <a:xfrm>
              <a:off x="1574277"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90" name="TextBox 89" title="Quarter Number">
              <a:extLst>
                <a:ext uri="{FF2B5EF4-FFF2-40B4-BE49-F238E27FC236}">
                  <a16:creationId xmlns:a16="http://schemas.microsoft.com/office/drawing/2014/main" id="{5128B7E1-37DA-4F28-AE10-7823A49AF3EB}"/>
                </a:ext>
              </a:extLst>
            </p:cNvPr>
            <p:cNvSpPr txBox="1"/>
            <p:nvPr/>
          </p:nvSpPr>
          <p:spPr>
            <a:xfrm>
              <a:off x="2221943"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91" name="TextBox 90" title="Quarter Number">
              <a:extLst>
                <a:ext uri="{FF2B5EF4-FFF2-40B4-BE49-F238E27FC236}">
                  <a16:creationId xmlns:a16="http://schemas.microsoft.com/office/drawing/2014/main" id="{E9B965C3-E898-4201-B88F-65DE57C8CCC4}"/>
                </a:ext>
              </a:extLst>
            </p:cNvPr>
            <p:cNvSpPr txBox="1"/>
            <p:nvPr/>
          </p:nvSpPr>
          <p:spPr>
            <a:xfrm>
              <a:off x="2869609"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27" name="Text Placeholder 8"/>
          <p:cNvSpPr>
            <a:spLocks noGrp="1"/>
          </p:cNvSpPr>
          <p:nvPr>
            <p:ph type="body" sz="quarter" idx="13"/>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28" name="Text Placeholder 8"/>
          <p:cNvSpPr>
            <a:spLocks noGrp="1"/>
          </p:cNvSpPr>
          <p:nvPr>
            <p:ph type="body" sz="quarter" idx="14"/>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1" name="Text Placeholder 8"/>
          <p:cNvSpPr>
            <a:spLocks noGrp="1"/>
          </p:cNvSpPr>
          <p:nvPr>
            <p:ph type="body" sz="quarter" idx="15"/>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2" name="Text Placeholder 8"/>
          <p:cNvSpPr>
            <a:spLocks noGrp="1"/>
          </p:cNvSpPr>
          <p:nvPr>
            <p:ph type="body" sz="quarter" idx="16"/>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3" name="Text Placeholder 8"/>
          <p:cNvSpPr>
            <a:spLocks noGrp="1"/>
          </p:cNvSpPr>
          <p:nvPr>
            <p:ph type="body" sz="quarter" idx="17"/>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4" name="Text Placeholder 8"/>
          <p:cNvSpPr>
            <a:spLocks noGrp="1"/>
          </p:cNvSpPr>
          <p:nvPr>
            <p:ph type="body" sz="quarter" idx="23"/>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5" name="Text Placeholder 8"/>
          <p:cNvSpPr>
            <a:spLocks noGrp="1"/>
          </p:cNvSpPr>
          <p:nvPr>
            <p:ph type="body" sz="quarter" idx="24"/>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6" name="Text Placeholder 8"/>
          <p:cNvSpPr>
            <a:spLocks noGrp="1"/>
          </p:cNvSpPr>
          <p:nvPr>
            <p:ph type="body" sz="quarter" idx="25"/>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7" name="Text Placeholder 4"/>
          <p:cNvSpPr>
            <a:spLocks noGrp="1"/>
          </p:cNvSpPr>
          <p:nvPr>
            <p:ph type="body" sz="quarter" idx="26"/>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Edit Master text styles</a:t>
            </a:r>
          </a:p>
        </p:txBody>
      </p:sp>
      <p:sp>
        <p:nvSpPr>
          <p:cNvPr id="92" name="Date Placeholder 6">
            <a:extLst>
              <a:ext uri="{FF2B5EF4-FFF2-40B4-BE49-F238E27FC236}">
                <a16:creationId xmlns:a16="http://schemas.microsoft.com/office/drawing/2014/main" id="{258C1A87-0E9F-4A7C-B8FE-932D7E3039CE}"/>
              </a:ext>
            </a:extLst>
          </p:cNvPr>
          <p:cNvSpPr>
            <a:spLocks noGrp="1"/>
          </p:cNvSpPr>
          <p:nvPr>
            <p:ph type="dt" sz="half" idx="27"/>
          </p:nvPr>
        </p:nvSpPr>
        <p:spPr/>
        <p:txBody>
          <a:bodyPr/>
          <a:lstStyle>
            <a:lvl1pPr>
              <a:defRPr/>
            </a:lvl1pPr>
          </a:lstStyle>
          <a:p>
            <a:pPr>
              <a:defRPr/>
            </a:pPr>
            <a:endParaRPr lang="en-US" dirty="0"/>
          </a:p>
        </p:txBody>
      </p:sp>
      <p:sp>
        <p:nvSpPr>
          <p:cNvPr id="93" name="Footer Placeholder 7">
            <a:extLst>
              <a:ext uri="{FF2B5EF4-FFF2-40B4-BE49-F238E27FC236}">
                <a16:creationId xmlns:a16="http://schemas.microsoft.com/office/drawing/2014/main" id="{1EE3FDC7-D6F5-4179-A0FF-723756E74D7A}"/>
              </a:ext>
            </a:extLst>
          </p:cNvPr>
          <p:cNvSpPr>
            <a:spLocks noGrp="1"/>
          </p:cNvSpPr>
          <p:nvPr>
            <p:ph type="ftr" sz="quarter" idx="28"/>
          </p:nvPr>
        </p:nvSpPr>
        <p:spPr/>
        <p:txBody>
          <a:bodyPr/>
          <a:lstStyle>
            <a:lvl1pPr>
              <a:defRPr/>
            </a:lvl1pPr>
          </a:lstStyle>
          <a:p>
            <a:pPr>
              <a:defRPr/>
            </a:pPr>
            <a:endParaRPr lang="en-US" dirty="0"/>
          </a:p>
        </p:txBody>
      </p:sp>
      <p:sp>
        <p:nvSpPr>
          <p:cNvPr id="94" name="Slide Number Placeholder 8">
            <a:extLst>
              <a:ext uri="{FF2B5EF4-FFF2-40B4-BE49-F238E27FC236}">
                <a16:creationId xmlns:a16="http://schemas.microsoft.com/office/drawing/2014/main" id="{5F83D428-67CB-4B21-BE6A-708C180E0B42}"/>
              </a:ext>
            </a:extLst>
          </p:cNvPr>
          <p:cNvSpPr>
            <a:spLocks noGrp="1"/>
          </p:cNvSpPr>
          <p:nvPr>
            <p:ph type="sldNum" sz="quarter" idx="29"/>
          </p:nvPr>
        </p:nvSpPr>
        <p:spPr/>
        <p:txBody>
          <a:bodyPr/>
          <a:lstStyle>
            <a:lvl1pPr>
              <a:defRPr/>
            </a:lvl1pPr>
          </a:lstStyle>
          <a:p>
            <a:pPr>
              <a:defRPr/>
            </a:pPr>
            <a:fld id="{BB8C1CA8-FD69-42B9-B523-42DF29E4F018}" type="slidenum">
              <a:rPr lang="en-US"/>
              <a:pPr>
                <a:defRPr/>
              </a:pPr>
              <a:t>‹#›</a:t>
            </a:fld>
            <a:endParaRPr lang="en-US" dirty="0"/>
          </a:p>
        </p:txBody>
      </p:sp>
    </p:spTree>
    <p:extLst>
      <p:ext uri="{BB962C8B-B14F-4D97-AF65-F5344CB8AC3E}">
        <p14:creationId xmlns:p14="http://schemas.microsoft.com/office/powerpoint/2010/main" val="2459386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174D7A-D971-48BA-A567-4478AC9C34F5}"/>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A6AC9BA3-4C98-4023-B191-0B68838DC51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1EB4F54F-DF24-409C-B4F1-0D93C9FDF99A}"/>
              </a:ext>
            </a:extLst>
          </p:cNvPr>
          <p:cNvSpPr>
            <a:spLocks noGrp="1"/>
          </p:cNvSpPr>
          <p:nvPr>
            <p:ph type="sldNum" sz="quarter" idx="12"/>
          </p:nvPr>
        </p:nvSpPr>
        <p:spPr/>
        <p:txBody>
          <a:bodyPr/>
          <a:lstStyle>
            <a:lvl1pPr>
              <a:defRPr/>
            </a:lvl1pPr>
          </a:lstStyle>
          <a:p>
            <a:pPr>
              <a:defRPr/>
            </a:pPr>
            <a:fld id="{221E7C17-FBAF-4698-967C-36AB0F76E07B}" type="slidenum">
              <a:rPr lang="en-US"/>
              <a:pPr>
                <a:defRPr/>
              </a:pPr>
              <a:t>‹#›</a:t>
            </a:fld>
            <a:endParaRPr lang="en-US" dirty="0"/>
          </a:p>
        </p:txBody>
      </p:sp>
    </p:spTree>
    <p:extLst>
      <p:ext uri="{BB962C8B-B14F-4D97-AF65-F5344CB8AC3E}">
        <p14:creationId xmlns:p14="http://schemas.microsoft.com/office/powerpoint/2010/main" val="39807664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9997479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dirty="0">
              <a:solidFill>
                <a:schemeClr val="accent1">
                  <a:lumMod val="60000"/>
                  <a:lumOff val="40000"/>
                </a:schemeClr>
              </a:solidFill>
            </a:endParaRP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dirty="0">
                <a:solidFill>
                  <a:srgbClr val="F06039"/>
                </a:solidFill>
                <a:latin typeface="Open Sans Semibold" charset="0"/>
                <a:ea typeface="Open Sans Semibold" charset="0"/>
                <a:cs typeface="Open Sans Semibold" charset="0"/>
              </a:rPr>
              <a:t>Heading</a:t>
            </a:r>
            <a:endParaRPr lang="en-US" dirty="0">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R="0" lvl="0" fontAlgn="ctr">
              <a:spcBef>
                <a:spcPts val="0"/>
              </a:spcBef>
              <a:spcAft>
                <a:spcPts val="0"/>
              </a:spcAft>
              <a:tabLst>
                <a:tab pos="457200" algn="l"/>
              </a:tabLst>
            </a:pPr>
            <a:endParaRPr lang="en-US" dirty="0">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dirty="0">
                <a:solidFill>
                  <a:srgbClr val="F06039"/>
                </a:solidFill>
                <a:latin typeface="Open Sans Semibold" charset="0"/>
                <a:ea typeface="Open Sans Semibold" charset="0"/>
                <a:cs typeface="Open Sans Semibold" charset="0"/>
              </a:rPr>
              <a:t>Heading</a:t>
            </a:r>
            <a:endParaRPr lang="en-US" i="1" dirty="0">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R="0" lvl="0" fontAlgn="ctr">
              <a:spcBef>
                <a:spcPts val="0"/>
              </a:spcBef>
              <a:spcAft>
                <a:spcPts val="0"/>
              </a:spcAft>
              <a:tabLst>
                <a:tab pos="457200" algn="l"/>
              </a:tabLst>
            </a:pPr>
            <a:endParaRPr lang="en-US" dirty="0">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TOC Slide</a:t>
            </a:r>
          </a:p>
        </p:txBody>
      </p:sp>
    </p:spTree>
    <p:extLst>
      <p:ext uri="{BB962C8B-B14F-4D97-AF65-F5344CB8AC3E}">
        <p14:creationId xmlns:p14="http://schemas.microsoft.com/office/powerpoint/2010/main" val="3066146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9" name="Date Placeholder 3">
            <a:extLst>
              <a:ext uri="{FF2B5EF4-FFF2-40B4-BE49-F238E27FC236}">
                <a16:creationId xmlns:a16="http://schemas.microsoft.com/office/drawing/2014/main" id="{56381D5C-AF75-46E6-B48E-89BC6E92861B}"/>
              </a:ext>
            </a:extLst>
          </p:cNvPr>
          <p:cNvSpPr>
            <a:spLocks noGrp="1"/>
          </p:cNvSpPr>
          <p:nvPr>
            <p:ph type="dt" sz="half" idx="17"/>
          </p:nvPr>
        </p:nvSpPr>
        <p:spPr/>
        <p:txBody>
          <a:bodyPr/>
          <a:lstStyle>
            <a:lvl1pPr>
              <a:defRPr/>
            </a:lvl1pPr>
          </a:lstStyle>
          <a:p>
            <a:pPr>
              <a:defRPr/>
            </a:pPr>
            <a:endParaRPr lang="en-US" dirty="0"/>
          </a:p>
        </p:txBody>
      </p:sp>
      <p:sp>
        <p:nvSpPr>
          <p:cNvPr id="13" name="Footer Placeholder 4">
            <a:extLst>
              <a:ext uri="{FF2B5EF4-FFF2-40B4-BE49-F238E27FC236}">
                <a16:creationId xmlns:a16="http://schemas.microsoft.com/office/drawing/2014/main" id="{2350B4D7-20E8-4B65-8AFF-4DE7A497E4C3}"/>
              </a:ext>
            </a:extLst>
          </p:cNvPr>
          <p:cNvSpPr>
            <a:spLocks noGrp="1"/>
          </p:cNvSpPr>
          <p:nvPr>
            <p:ph type="ftr" sz="quarter" idx="18"/>
          </p:nvPr>
        </p:nvSpPr>
        <p:spPr/>
        <p:txBody>
          <a:bodyPr/>
          <a:lstStyle>
            <a:lvl1pPr>
              <a:defRPr/>
            </a:lvl1pPr>
          </a:lstStyle>
          <a:p>
            <a:pPr>
              <a:defRPr/>
            </a:pPr>
            <a:endParaRPr lang="en-US" dirty="0"/>
          </a:p>
        </p:txBody>
      </p:sp>
      <p:sp>
        <p:nvSpPr>
          <p:cNvPr id="14" name="Slide Number Placeholder 5">
            <a:extLst>
              <a:ext uri="{FF2B5EF4-FFF2-40B4-BE49-F238E27FC236}">
                <a16:creationId xmlns:a16="http://schemas.microsoft.com/office/drawing/2014/main" id="{99EC2250-94D2-49BF-9154-38B85705D49B}"/>
              </a:ext>
            </a:extLst>
          </p:cNvPr>
          <p:cNvSpPr>
            <a:spLocks noGrp="1"/>
          </p:cNvSpPr>
          <p:nvPr>
            <p:ph type="sldNum" sz="quarter" idx="19"/>
          </p:nvPr>
        </p:nvSpPr>
        <p:spPr/>
        <p:txBody>
          <a:bodyPr/>
          <a:lstStyle>
            <a:lvl1pPr>
              <a:defRPr/>
            </a:lvl1pPr>
          </a:lstStyle>
          <a:p>
            <a:pPr>
              <a:defRPr/>
            </a:pPr>
            <a:fld id="{1FD7AD47-4B75-491C-A5B8-1048CBF40D4B}" type="slidenum">
              <a:rPr lang="en-US"/>
              <a:pPr>
                <a:defRPr/>
              </a:pPr>
              <a:t>‹#›</a:t>
            </a:fld>
            <a:endParaRPr lang="en-US" dirty="0"/>
          </a:p>
        </p:txBody>
      </p:sp>
    </p:spTree>
    <p:extLst>
      <p:ext uri="{BB962C8B-B14F-4D97-AF65-F5344CB8AC3E}">
        <p14:creationId xmlns:p14="http://schemas.microsoft.com/office/powerpoint/2010/main" val="235380416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Bullet List Slide</a:t>
            </a:r>
          </a:p>
        </p:txBody>
      </p:sp>
    </p:spTree>
    <p:extLst>
      <p:ext uri="{BB962C8B-B14F-4D97-AF65-F5344CB8AC3E}">
        <p14:creationId xmlns:p14="http://schemas.microsoft.com/office/powerpoint/2010/main" val="8589839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2-column</a:t>
            </a:r>
            <a:r>
              <a:rPr lang="en-US" sz="3600" b="0" i="0" baseline="0" dirty="0">
                <a:latin typeface="Open Sans" charset="0"/>
                <a:ea typeface="Open Sans" charset="0"/>
                <a:cs typeface="Open Sans" charset="0"/>
              </a:rPr>
              <a:t> </a:t>
            </a:r>
            <a:r>
              <a:rPr lang="en-US" sz="3600" b="0" i="0" dirty="0">
                <a:latin typeface="Open Sans" charset="0"/>
                <a:ea typeface="Open Sans" charset="0"/>
                <a:cs typeface="Open Sans" charset="0"/>
              </a:rPr>
              <a:t>Bullet List Slide</a:t>
            </a:r>
          </a:p>
        </p:txBody>
      </p:sp>
    </p:spTree>
    <p:extLst>
      <p:ext uri="{BB962C8B-B14F-4D97-AF65-F5344CB8AC3E}">
        <p14:creationId xmlns:p14="http://schemas.microsoft.com/office/powerpoint/2010/main" val="12223134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dirty="0">
                <a:solidFill>
                  <a:schemeClr val="bg1"/>
                </a:solidFill>
                <a:latin typeface="Open Sans" charset="0"/>
                <a:ea typeface="Open Sans" charset="0"/>
                <a:cs typeface="Open Sans" charset="0"/>
              </a:rPr>
              <a:t>Text about the</a:t>
            </a:r>
            <a:r>
              <a:rPr lang="en-US" sz="2400" b="0" i="0" baseline="0" dirty="0">
                <a:solidFill>
                  <a:schemeClr val="bg1"/>
                </a:solidFill>
                <a:latin typeface="Open Sans" charset="0"/>
                <a:ea typeface="Open Sans" charset="0"/>
                <a:cs typeface="Open Sans" charset="0"/>
              </a:rPr>
              <a:t> image </a:t>
            </a:r>
            <a:r>
              <a:rPr lang="en-US" sz="2400" b="0" i="0" dirty="0">
                <a:solidFill>
                  <a:schemeClr val="bg1"/>
                </a:solidFill>
                <a:latin typeface="Open Sans" charset="0"/>
                <a:ea typeface="Open Sans" charset="0"/>
                <a:cs typeface="Open Sans" charset="0"/>
              </a:rPr>
              <a:t>goes</a:t>
            </a:r>
            <a:r>
              <a:rPr lang="en-US" sz="2400" b="0" i="0" baseline="0" dirty="0">
                <a:solidFill>
                  <a:schemeClr val="bg1"/>
                </a:solidFill>
                <a:latin typeface="Open Sans" charset="0"/>
                <a:ea typeface="Open Sans" charset="0"/>
                <a:cs typeface="Open Sans" charset="0"/>
              </a:rPr>
              <a:t> in this box</a:t>
            </a:r>
            <a:endParaRPr lang="en-US" sz="2400" b="0" i="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21344840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41311137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17159833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2498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5025021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4575428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0191943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4095057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bject - text on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5" name="Date Placeholder 3">
            <a:extLst>
              <a:ext uri="{FF2B5EF4-FFF2-40B4-BE49-F238E27FC236}">
                <a16:creationId xmlns:a16="http://schemas.microsoft.com/office/drawing/2014/main" id="{92E07853-69C3-40AC-81CB-F19521E201DA}"/>
              </a:ext>
            </a:extLst>
          </p:cNvPr>
          <p:cNvSpPr>
            <a:spLocks noGrp="1"/>
          </p:cNvSpPr>
          <p:nvPr>
            <p:ph type="dt" sz="half" idx="16"/>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FF21FA0-4E69-437B-B95C-42C1F6B10BDE}"/>
              </a:ext>
            </a:extLst>
          </p:cNvPr>
          <p:cNvSpPr>
            <a:spLocks noGrp="1"/>
          </p:cNvSpPr>
          <p:nvPr>
            <p:ph type="ftr" sz="quarter" idx="17"/>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ABEE0EF-290C-49ED-9045-CB209A8874CF}"/>
              </a:ext>
            </a:extLst>
          </p:cNvPr>
          <p:cNvSpPr>
            <a:spLocks noGrp="1"/>
          </p:cNvSpPr>
          <p:nvPr>
            <p:ph type="sldNum" sz="quarter" idx="18"/>
          </p:nvPr>
        </p:nvSpPr>
        <p:spPr/>
        <p:txBody>
          <a:bodyPr/>
          <a:lstStyle>
            <a:lvl1pPr>
              <a:defRPr/>
            </a:lvl1pPr>
          </a:lstStyle>
          <a:p>
            <a:pPr>
              <a:defRPr/>
            </a:pPr>
            <a:fld id="{6892E88D-F701-4709-AB94-CFE040852428}" type="slidenum">
              <a:rPr lang="en-US"/>
              <a:pPr>
                <a:defRPr/>
              </a:pPr>
              <a:t>‹#›</a:t>
            </a:fld>
            <a:endParaRPr lang="en-US" dirty="0"/>
          </a:p>
        </p:txBody>
      </p:sp>
    </p:spTree>
    <p:extLst>
      <p:ext uri="{BB962C8B-B14F-4D97-AF65-F5344CB8AC3E}">
        <p14:creationId xmlns:p14="http://schemas.microsoft.com/office/powerpoint/2010/main" val="14514026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783708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dirty="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35969267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42420185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A Opener -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Click to edit Master title style</a:t>
            </a:r>
          </a:p>
        </p:txBody>
      </p:sp>
      <p:sp>
        <p:nvSpPr>
          <p:cNvPr id="11" name="Subtitle 2"/>
          <p:cNvSpPr>
            <a:spLocks noGrp="1"/>
          </p:cNvSpPr>
          <p:nvPr>
            <p:ph type="subTitle" idx="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a:lstStyle/>
          <a:p>
            <a:pPr lvl="0"/>
            <a:endParaRPr lang="en-US" noProof="0" dirty="0"/>
          </a:p>
        </p:txBody>
      </p:sp>
      <p:sp>
        <p:nvSpPr>
          <p:cNvPr id="5" name="Date Placeholder 3">
            <a:extLst>
              <a:ext uri="{FF2B5EF4-FFF2-40B4-BE49-F238E27FC236}">
                <a16:creationId xmlns:a16="http://schemas.microsoft.com/office/drawing/2014/main" id="{824374C9-ACA1-435F-9405-620A1EE16666}"/>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20A0AA5-E748-45FC-ADE1-8FA7D8F83F2F}"/>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4716EC3-3B98-4E4B-BF94-FBBC0245F8DB}"/>
              </a:ext>
            </a:extLst>
          </p:cNvPr>
          <p:cNvSpPr>
            <a:spLocks noGrp="1"/>
          </p:cNvSpPr>
          <p:nvPr>
            <p:ph type="sldNum" sz="quarter" idx="16"/>
          </p:nvPr>
        </p:nvSpPr>
        <p:spPr/>
        <p:txBody>
          <a:bodyPr/>
          <a:lstStyle>
            <a:lvl1pPr>
              <a:defRPr/>
            </a:lvl1pPr>
          </a:lstStyle>
          <a:p>
            <a:pPr>
              <a:defRPr/>
            </a:pPr>
            <a:fld id="{D6A33B98-D958-49CD-84C8-7F2A89FA25B1}" type="slidenum">
              <a:rPr lang="en-US"/>
              <a:pPr>
                <a:defRPr/>
              </a:pPr>
              <a:t>‹#›</a:t>
            </a:fld>
            <a:endParaRPr lang="en-US" dirty="0"/>
          </a:p>
        </p:txBody>
      </p:sp>
    </p:spTree>
    <p:extLst>
      <p:ext uri="{BB962C8B-B14F-4D97-AF65-F5344CB8AC3E}">
        <p14:creationId xmlns:p14="http://schemas.microsoft.com/office/powerpoint/2010/main" val="303171364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A Opener - Section title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pPr lvl="0"/>
            <a:endParaRPr lang="en-US" noProof="0" dirty="0"/>
          </a:p>
        </p:txBody>
      </p:sp>
      <p:sp>
        <p:nvSpPr>
          <p:cNvPr id="2" name="Title 1"/>
          <p:cNvSpPr>
            <a:spLocks noGrp="1"/>
          </p:cNvSpPr>
          <p:nvPr>
            <p:ph type="title"/>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Click to edit Master title style</a:t>
            </a:r>
          </a:p>
        </p:txBody>
      </p:sp>
      <p:sp>
        <p:nvSpPr>
          <p:cNvPr id="4" name="Date Placeholder 4">
            <a:extLst>
              <a:ext uri="{FF2B5EF4-FFF2-40B4-BE49-F238E27FC236}">
                <a16:creationId xmlns:a16="http://schemas.microsoft.com/office/drawing/2014/main" id="{FFC2C2D8-DAF7-4DB9-B8D4-A24EEF10D465}"/>
              </a:ext>
            </a:extLst>
          </p:cNvPr>
          <p:cNvSpPr>
            <a:spLocks noGrp="1"/>
          </p:cNvSpPr>
          <p:nvPr>
            <p:ph type="dt" sz="half" idx="14"/>
          </p:nvPr>
        </p:nvSpPr>
        <p:spPr/>
        <p:txBody>
          <a:bodyPr/>
          <a:lstStyle>
            <a:lvl1pPr>
              <a:defRPr/>
            </a:lvl1pPr>
          </a:lstStyle>
          <a:p>
            <a:pPr>
              <a:defRPr/>
            </a:pPr>
            <a:endParaRPr lang="en-US" dirty="0"/>
          </a:p>
        </p:txBody>
      </p:sp>
      <p:sp>
        <p:nvSpPr>
          <p:cNvPr id="5" name="Footer Placeholder 5">
            <a:extLst>
              <a:ext uri="{FF2B5EF4-FFF2-40B4-BE49-F238E27FC236}">
                <a16:creationId xmlns:a16="http://schemas.microsoft.com/office/drawing/2014/main" id="{A6FB4228-04C9-445C-9A59-6C8E6B11500D}"/>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6">
            <a:extLst>
              <a:ext uri="{FF2B5EF4-FFF2-40B4-BE49-F238E27FC236}">
                <a16:creationId xmlns:a16="http://schemas.microsoft.com/office/drawing/2014/main" id="{EE7BA557-3838-4852-A4A4-BFF2FF9C226C}"/>
              </a:ext>
            </a:extLst>
          </p:cNvPr>
          <p:cNvSpPr>
            <a:spLocks noGrp="1"/>
          </p:cNvSpPr>
          <p:nvPr>
            <p:ph type="sldNum" sz="quarter" idx="16"/>
          </p:nvPr>
        </p:nvSpPr>
        <p:spPr/>
        <p:txBody>
          <a:bodyPr/>
          <a:lstStyle>
            <a:lvl1pPr>
              <a:defRPr/>
            </a:lvl1pPr>
          </a:lstStyle>
          <a:p>
            <a:pPr>
              <a:defRPr/>
            </a:pPr>
            <a:fld id="{AFCB72EA-2641-49AC-8AEB-4F8765E45E3C}" type="slidenum">
              <a:rPr lang="en-US"/>
              <a:pPr>
                <a:defRPr/>
              </a:pPr>
              <a:t>‹#›</a:t>
            </a:fld>
            <a:endParaRPr lang="en-US" dirty="0"/>
          </a:p>
        </p:txBody>
      </p:sp>
    </p:spTree>
    <p:extLst>
      <p:ext uri="{BB962C8B-B14F-4D97-AF65-F5344CB8AC3E}">
        <p14:creationId xmlns:p14="http://schemas.microsoft.com/office/powerpoint/2010/main" val="6161740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EA Opener - Section Orange/Blue ba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pPr lvl="0"/>
            <a:endParaRPr lang="en-US" noProof="0" dirty="0"/>
          </a:p>
        </p:txBody>
      </p:sp>
      <p:sp>
        <p:nvSpPr>
          <p:cNvPr id="2" name="Title 1"/>
          <p:cNvSpPr>
            <a:spLocks noGrp="1"/>
          </p:cNvSpPr>
          <p:nvPr>
            <p:ph type="title"/>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Click to edit Master title style</a:t>
            </a:r>
          </a:p>
        </p:txBody>
      </p:sp>
      <p:sp>
        <p:nvSpPr>
          <p:cNvPr id="11" name="Subtitle 2"/>
          <p:cNvSpPr>
            <a:spLocks noGrp="1"/>
          </p:cNvSpPr>
          <p:nvPr>
            <p:ph type="subTitle" idx="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557B9F02-CF5A-4FEB-86A2-AE951A68765D}"/>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66FD7011-91E4-46C0-8B9A-603F6C6F1BAF}"/>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482F6D3-8A1C-467D-9D8A-51A00F77132F}"/>
              </a:ext>
            </a:extLst>
          </p:cNvPr>
          <p:cNvSpPr>
            <a:spLocks noGrp="1"/>
          </p:cNvSpPr>
          <p:nvPr>
            <p:ph type="sldNum" sz="quarter" idx="16"/>
          </p:nvPr>
        </p:nvSpPr>
        <p:spPr/>
        <p:txBody>
          <a:bodyPr/>
          <a:lstStyle>
            <a:lvl1pPr>
              <a:defRPr/>
            </a:lvl1pPr>
          </a:lstStyle>
          <a:p>
            <a:pPr>
              <a:defRPr/>
            </a:pPr>
            <a:fld id="{3B5EEF14-878F-453F-B430-4374C311E470}" type="slidenum">
              <a:rPr lang="en-US"/>
              <a:pPr>
                <a:defRPr/>
              </a:pPr>
              <a:t>‹#›</a:t>
            </a:fld>
            <a:endParaRPr lang="en-US" dirty="0"/>
          </a:p>
        </p:txBody>
      </p:sp>
    </p:spTree>
    <p:extLst>
      <p:ext uri="{BB962C8B-B14F-4D97-AF65-F5344CB8AC3E}">
        <p14:creationId xmlns:p14="http://schemas.microsoft.com/office/powerpoint/2010/main" val="23460800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Click to edit Master title style</a:t>
            </a:r>
          </a:p>
        </p:txBody>
      </p:sp>
      <p:sp>
        <p:nvSpPr>
          <p:cNvPr id="3" name="Date Placeholder 3">
            <a:extLst>
              <a:ext uri="{FF2B5EF4-FFF2-40B4-BE49-F238E27FC236}">
                <a16:creationId xmlns:a16="http://schemas.microsoft.com/office/drawing/2014/main" id="{D7EF8B87-54A2-4D8D-8FED-825E9C821EBB}"/>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094CA54B-A51F-4382-9A38-DBE1A21084EB}"/>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F625435C-761C-4EF5-94E7-2CB2B9805D6A}"/>
              </a:ext>
            </a:extLst>
          </p:cNvPr>
          <p:cNvSpPr>
            <a:spLocks noGrp="1"/>
          </p:cNvSpPr>
          <p:nvPr>
            <p:ph type="sldNum" sz="quarter" idx="12"/>
          </p:nvPr>
        </p:nvSpPr>
        <p:spPr/>
        <p:txBody>
          <a:bodyPr/>
          <a:lstStyle>
            <a:lvl1pPr>
              <a:defRPr/>
            </a:lvl1pPr>
          </a:lstStyle>
          <a:p>
            <a:pPr>
              <a:defRPr/>
            </a:pPr>
            <a:fld id="{D89221A2-3717-409D-9CCA-23019E3E102C}" type="slidenum">
              <a:rPr lang="en-US"/>
              <a:pPr>
                <a:defRPr/>
              </a:pPr>
              <a:t>‹#›</a:t>
            </a:fld>
            <a:endParaRPr lang="en-US" dirty="0"/>
          </a:p>
        </p:txBody>
      </p:sp>
    </p:spTree>
    <p:extLst>
      <p:ext uri="{BB962C8B-B14F-4D97-AF65-F5344CB8AC3E}">
        <p14:creationId xmlns:p14="http://schemas.microsoft.com/office/powerpoint/2010/main" val="14922445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Orange/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3">
            <a:extLst>
              <a:ext uri="{FF2B5EF4-FFF2-40B4-BE49-F238E27FC236}">
                <a16:creationId xmlns:a16="http://schemas.microsoft.com/office/drawing/2014/main" id="{7FF48ED3-6BA8-414E-A355-68D9C99A5154}"/>
              </a:ext>
            </a:extLst>
          </p:cNvPr>
          <p:cNvSpPr>
            <a:spLocks noGrp="1"/>
          </p:cNvSpPr>
          <p:nvPr>
            <p:ph type="dt" sz="half" idx="10"/>
          </p:nvPr>
        </p:nvSpPr>
        <p:spPr>
          <a:xfrm>
            <a:off x="838200" y="6497638"/>
            <a:ext cx="2743200" cy="223837"/>
          </a:xfrm>
        </p:spPr>
        <p:txBody>
          <a:bodyPr/>
          <a:lstStyle>
            <a:lvl1pPr>
              <a:defRPr>
                <a:solidFill>
                  <a:schemeClr val="bg1"/>
                </a:solidFill>
              </a:defRPr>
            </a:lvl1pPr>
          </a:lstStyle>
          <a:p>
            <a:pPr>
              <a:defRPr/>
            </a:pPr>
            <a:endParaRPr lang="en-US" dirty="0"/>
          </a:p>
        </p:txBody>
      </p:sp>
      <p:sp>
        <p:nvSpPr>
          <p:cNvPr id="4" name="Footer Placeholder 4">
            <a:extLst>
              <a:ext uri="{FF2B5EF4-FFF2-40B4-BE49-F238E27FC236}">
                <a16:creationId xmlns:a16="http://schemas.microsoft.com/office/drawing/2014/main" id="{39164D03-9D1C-44AE-A956-510DCAE35FD8}"/>
              </a:ext>
            </a:extLst>
          </p:cNvPr>
          <p:cNvSpPr>
            <a:spLocks noGrp="1"/>
          </p:cNvSpPr>
          <p:nvPr>
            <p:ph type="ftr" sz="quarter" idx="11"/>
          </p:nvPr>
        </p:nvSpPr>
        <p:spPr>
          <a:xfrm>
            <a:off x="4038600" y="6497638"/>
            <a:ext cx="4114800" cy="223837"/>
          </a:xfrm>
        </p:spPr>
        <p:txBody>
          <a:bodyPr/>
          <a:lstStyle>
            <a:lvl1pPr>
              <a:defRPr>
                <a:solidFill>
                  <a:schemeClr val="bg1"/>
                </a:solidFill>
              </a:defRPr>
            </a:lvl1pPr>
          </a:lstStyle>
          <a:p>
            <a:pPr>
              <a:defRPr/>
            </a:pPr>
            <a:endParaRPr lang="en-US" dirty="0"/>
          </a:p>
        </p:txBody>
      </p:sp>
      <p:sp>
        <p:nvSpPr>
          <p:cNvPr id="5" name="Slide Number Placeholder 5">
            <a:extLst>
              <a:ext uri="{FF2B5EF4-FFF2-40B4-BE49-F238E27FC236}">
                <a16:creationId xmlns:a16="http://schemas.microsoft.com/office/drawing/2014/main" id="{D57AB659-8687-4048-BD97-CF6BAC725ACC}"/>
              </a:ext>
            </a:extLst>
          </p:cNvPr>
          <p:cNvSpPr>
            <a:spLocks noGrp="1"/>
          </p:cNvSpPr>
          <p:nvPr>
            <p:ph type="sldNum" sz="quarter" idx="12"/>
          </p:nvPr>
        </p:nvSpPr>
        <p:spPr>
          <a:xfrm>
            <a:off x="8610600" y="6497638"/>
            <a:ext cx="2743200" cy="223837"/>
          </a:xfrm>
        </p:spPr>
        <p:txBody>
          <a:bodyPr/>
          <a:lstStyle>
            <a:lvl1pPr>
              <a:defRPr>
                <a:solidFill>
                  <a:schemeClr val="bg1"/>
                </a:solidFill>
              </a:defRPr>
            </a:lvl1pPr>
          </a:lstStyle>
          <a:p>
            <a:pPr>
              <a:defRPr/>
            </a:pPr>
            <a:fld id="{22C6B755-535F-4F3C-ABC9-19A88D09038F}" type="slidenum">
              <a:rPr lang="en-US"/>
              <a:pPr>
                <a:defRPr/>
              </a:pPr>
              <a:t>‹#›</a:t>
            </a:fld>
            <a:endParaRPr lang="en-US" dirty="0"/>
          </a:p>
        </p:txBody>
      </p:sp>
    </p:spTree>
    <p:extLst>
      <p:ext uri="{BB962C8B-B14F-4D97-AF65-F5344CB8AC3E}">
        <p14:creationId xmlns:p14="http://schemas.microsoft.com/office/powerpoint/2010/main" val="39005609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Content Block">
  <p:cSld name="Content Block">
    <p:spTree>
      <p:nvGrpSpPr>
        <p:cNvPr id="1" name="Shape 456"/>
        <p:cNvGrpSpPr/>
        <p:nvPr/>
      </p:nvGrpSpPr>
      <p:grpSpPr>
        <a:xfrm>
          <a:off x="0" y="0"/>
          <a:ext cx="0" cy="0"/>
          <a:chOff x="0" y="0"/>
          <a:chExt cx="0" cy="0"/>
        </a:xfrm>
      </p:grpSpPr>
      <p:sp>
        <p:nvSpPr>
          <p:cNvPr id="457" name="Google Shape;457;p39"/>
          <p:cNvSpPr txBox="1">
            <a:spLocks noGrp="1"/>
          </p:cNvSpPr>
          <p:nvPr>
            <p:ph type="title"/>
          </p:nvPr>
        </p:nvSpPr>
        <p:spPr>
          <a:xfrm>
            <a:off x="1755775" y="244475"/>
            <a:ext cx="9597900" cy="709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458" name="Google Shape;458;p39"/>
          <p:cNvSpPr txBox="1">
            <a:spLocks noGrp="1"/>
          </p:cNvSpPr>
          <p:nvPr>
            <p:ph type="body" idx="1"/>
          </p:nvPr>
        </p:nvSpPr>
        <p:spPr>
          <a:xfrm>
            <a:off x="423863" y="1687515"/>
            <a:ext cx="11344200" cy="4181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2800"/>
              <a:buNone/>
              <a:defRPr>
                <a:latin typeface="Open Sans"/>
                <a:ea typeface="Open Sans"/>
                <a:cs typeface="Open Sans"/>
                <a:sym typeface="Open Sans"/>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9" name="Google Shape;459;p39"/>
          <p:cNvSpPr txBox="1">
            <a:spLocks noGrp="1"/>
          </p:cNvSpPr>
          <p:nvPr>
            <p:ph type="dt" idx="10"/>
          </p:nvPr>
        </p:nvSpPr>
        <p:spPr>
          <a:xfrm>
            <a:off x="838200" y="6529388"/>
            <a:ext cx="2743200" cy="192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60" name="Google Shape;460;p39"/>
          <p:cNvSpPr txBox="1">
            <a:spLocks noGrp="1"/>
          </p:cNvSpPr>
          <p:nvPr>
            <p:ph type="ftr" idx="11"/>
          </p:nvPr>
        </p:nvSpPr>
        <p:spPr>
          <a:xfrm>
            <a:off x="4038600" y="6529388"/>
            <a:ext cx="4114800" cy="192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61" name="Google Shape;461;p39"/>
          <p:cNvSpPr txBox="1">
            <a:spLocks noGrp="1"/>
          </p:cNvSpPr>
          <p:nvPr>
            <p:ph type="sldNum" idx="12"/>
          </p:nvPr>
        </p:nvSpPr>
        <p:spPr>
          <a:xfrm>
            <a:off x="8610600" y="6529388"/>
            <a:ext cx="2743200" cy="192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9532327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1777402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bject - text on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5" name="Date Placeholder 3">
            <a:extLst>
              <a:ext uri="{FF2B5EF4-FFF2-40B4-BE49-F238E27FC236}">
                <a16:creationId xmlns:a16="http://schemas.microsoft.com/office/drawing/2014/main" id="{2FD025CA-3788-43E9-A35A-57B586DB4C40}"/>
              </a:ext>
            </a:extLst>
          </p:cNvPr>
          <p:cNvSpPr>
            <a:spLocks noGrp="1"/>
          </p:cNvSpPr>
          <p:nvPr>
            <p:ph type="dt" sz="half" idx="16"/>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DCBED6DD-593F-4451-A4F2-44F58EB9F393}"/>
              </a:ext>
            </a:extLst>
          </p:cNvPr>
          <p:cNvSpPr>
            <a:spLocks noGrp="1"/>
          </p:cNvSpPr>
          <p:nvPr>
            <p:ph type="ftr" sz="quarter" idx="17"/>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B2C0F74-50C5-4897-AC8A-D0A72E4BE882}"/>
              </a:ext>
            </a:extLst>
          </p:cNvPr>
          <p:cNvSpPr>
            <a:spLocks noGrp="1"/>
          </p:cNvSpPr>
          <p:nvPr>
            <p:ph type="sldNum" sz="quarter" idx="18"/>
          </p:nvPr>
        </p:nvSpPr>
        <p:spPr/>
        <p:txBody>
          <a:bodyPr/>
          <a:lstStyle>
            <a:lvl1pPr>
              <a:defRPr/>
            </a:lvl1pPr>
          </a:lstStyle>
          <a:p>
            <a:pPr>
              <a:defRPr/>
            </a:pPr>
            <a:fld id="{76932169-D2F2-46C7-8B1F-E0BF76E2DA3D}" type="slidenum">
              <a:rPr lang="en-US"/>
              <a:pPr>
                <a:defRPr/>
              </a:pPr>
              <a:t>‹#›</a:t>
            </a:fld>
            <a:endParaRPr lang="en-US" dirty="0"/>
          </a:p>
        </p:txBody>
      </p:sp>
    </p:spTree>
    <p:extLst>
      <p:ext uri="{BB962C8B-B14F-4D97-AF65-F5344CB8AC3E}">
        <p14:creationId xmlns:p14="http://schemas.microsoft.com/office/powerpoint/2010/main" val="1842693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16636675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00072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49222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0437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0463499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7911764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4938428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3329383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0986300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956727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 text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
        <p:nvSpPr>
          <p:cNvPr id="5" name="Date Placeholder 3">
            <a:extLst>
              <a:ext uri="{FF2B5EF4-FFF2-40B4-BE49-F238E27FC236}">
                <a16:creationId xmlns:a16="http://schemas.microsoft.com/office/drawing/2014/main" id="{C284D75A-4D6E-4AE8-AC29-76D0C29CE0DB}"/>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83870DBB-98E2-4B1B-90C7-4CC8D0BE5F66}"/>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29FB9ED-F751-4B18-AA26-4EA47A710C4C}"/>
              </a:ext>
            </a:extLst>
          </p:cNvPr>
          <p:cNvSpPr>
            <a:spLocks noGrp="1"/>
          </p:cNvSpPr>
          <p:nvPr>
            <p:ph type="sldNum" sz="quarter" idx="17"/>
          </p:nvPr>
        </p:nvSpPr>
        <p:spPr/>
        <p:txBody>
          <a:bodyPr/>
          <a:lstStyle>
            <a:lvl1pPr>
              <a:defRPr/>
            </a:lvl1pPr>
          </a:lstStyle>
          <a:p>
            <a:pPr>
              <a:defRPr/>
            </a:pPr>
            <a:fld id="{BD0E49D9-9B11-4AE3-8B53-674489890BE6}" type="slidenum">
              <a:rPr lang="en-US"/>
              <a:pPr>
                <a:defRPr/>
              </a:pPr>
              <a:t>‹#›</a:t>
            </a:fld>
            <a:endParaRPr lang="en-US" dirty="0"/>
          </a:p>
        </p:txBody>
      </p:sp>
    </p:spTree>
    <p:extLst>
      <p:ext uri="{BB962C8B-B14F-4D97-AF65-F5344CB8AC3E}">
        <p14:creationId xmlns:p14="http://schemas.microsoft.com/office/powerpoint/2010/main" val="143886988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5737423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59504720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a:extLst>
                <a:ext uri="{28A0092B-C50C-407E-A947-70E740481C1C}">
                  <a14:useLocalDpi xmlns:a14="http://schemas.microsoft.com/office/drawing/2010/main" val="0"/>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9154146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12355388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0243226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13"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10" name="Title 1"/>
          <p:cNvSpPr>
            <a:spLocks noGrp="1"/>
          </p:cNvSpPr>
          <p:nvPr>
            <p:ph type="ctrTitle"/>
          </p:nvPr>
        </p:nvSpPr>
        <p:spPr>
          <a:xfrm>
            <a:off x="1524000" y="1122363"/>
            <a:ext cx="9144000" cy="2387600"/>
          </a:xfrm>
          <a:prstGeom prst="rect">
            <a:avLst/>
          </a:prstGeom>
        </p:spPr>
        <p:txBody>
          <a:bodyPr anchor="b"/>
          <a:lstStyle>
            <a:lvl1pPr algn="ctr">
              <a:defRPr sz="5000" b="0" i="0">
                <a:latin typeface="Open Sans" charset="0"/>
                <a:ea typeface="Open Sans" charset="0"/>
                <a:cs typeface="Open Sans" charset="0"/>
              </a:defRPr>
            </a:lvl1pPr>
          </a:lstStyle>
          <a:p>
            <a:r>
              <a:rPr lang="en-US"/>
              <a:t>Click to edit Master title style</a:t>
            </a:r>
          </a:p>
        </p:txBody>
      </p:sp>
      <p:sp>
        <p:nvSpPr>
          <p:cNvPr id="11"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2131803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_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b="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5819560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62708" y="1508401"/>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950934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userDrawn="1">
  <p:cSld name="1_Timeline 1">
    <p:spTree>
      <p:nvGrpSpPr>
        <p:cNvPr id="1" name=""/>
        <p:cNvGrpSpPr/>
        <p:nvPr/>
      </p:nvGrpSpPr>
      <p:grpSpPr>
        <a:xfrm>
          <a:off x="0" y="0"/>
          <a:ext cx="0" cy="0"/>
          <a:chOff x="0" y="0"/>
          <a:chExt cx="0" cy="0"/>
        </a:xfrm>
      </p:grpSpPr>
      <p:sp>
        <p:nvSpPr>
          <p:cNvPr id="2" name="Title 1"/>
          <p:cNvSpPr>
            <a:spLocks noGrp="1"/>
          </p:cNvSpPr>
          <p:nvPr>
            <p:ph type="title"/>
          </p:nvPr>
        </p:nvSpPr>
        <p:spPr>
          <a:xfrm>
            <a:off x="2005379" y="310875"/>
            <a:ext cx="9574714" cy="737937"/>
          </a:xfrm>
        </p:spPr>
        <p:txBody>
          <a:bodyPr/>
          <a:lstStyle/>
          <a:p>
            <a:r>
              <a:rPr lang="en-US"/>
              <a:t>Click to edit Master title style</a:t>
            </a:r>
          </a:p>
        </p:txBody>
      </p:sp>
      <p:sp>
        <p:nvSpPr>
          <p:cNvPr id="7" name="Date Placeholder 6"/>
          <p:cNvSpPr>
            <a:spLocks noGrp="1"/>
          </p:cNvSpPr>
          <p:nvPr>
            <p:ph type="dt" sz="half" idx="10"/>
          </p:nvPr>
        </p:nvSpPr>
        <p:spPr>
          <a:xfrm>
            <a:off x="641519" y="6865167"/>
            <a:ext cx="2743200" cy="192338"/>
          </a:xfrm>
        </p:spPr>
        <p:txBody>
          <a:bodyPr/>
          <a:lstStyle/>
          <a:p>
            <a:endParaRPr lang="en-US" dirty="0"/>
          </a:p>
        </p:txBody>
      </p:sp>
      <p:sp>
        <p:nvSpPr>
          <p:cNvPr id="8" name="Footer Placeholder 7"/>
          <p:cNvSpPr>
            <a:spLocks noGrp="1"/>
          </p:cNvSpPr>
          <p:nvPr>
            <p:ph type="ftr" sz="quarter" idx="11"/>
          </p:nvPr>
        </p:nvSpPr>
        <p:spPr>
          <a:xfrm>
            <a:off x="3841919" y="6865167"/>
            <a:ext cx="4114800" cy="192338"/>
          </a:xfrm>
        </p:spPr>
        <p:txBody>
          <a:bodyPr/>
          <a:lstStyle/>
          <a:p>
            <a:endParaRPr lang="en-US" dirty="0"/>
          </a:p>
        </p:txBody>
      </p:sp>
      <p:sp>
        <p:nvSpPr>
          <p:cNvPr id="9" name="Slide Number Placeholder 8"/>
          <p:cNvSpPr>
            <a:spLocks noGrp="1"/>
          </p:cNvSpPr>
          <p:nvPr>
            <p:ph type="sldNum" sz="quarter" idx="12"/>
          </p:nvPr>
        </p:nvSpPr>
        <p:spPr>
          <a:xfrm>
            <a:off x="8413919" y="6865167"/>
            <a:ext cx="2743200" cy="192338"/>
          </a:xfrm>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528464" y="4118295"/>
            <a:ext cx="12700" cy="513897"/>
          </a:xfrm>
          <a:prstGeom prst="line">
            <a:avLst/>
          </a:prstGeom>
          <a:ln w="53975" cap="rnd">
            <a:solidFill>
              <a:srgbClr val="54823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299231" y="4011122"/>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5913573" y="359227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542016" y="388949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56083" y="388949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770622" y="388949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376417" y="388949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927476" y="388949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5852860" y="395934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135682" y="359584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074969" y="396291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692853" y="360243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632140" y="396950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227260" y="397966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468300" y="394918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1919477" y="287128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558046" y="450252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142137" y="287128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6857944" y="450252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384850" y="2871287"/>
            <a:ext cx="1514363" cy="681271"/>
          </a:xfrm>
        </p:spPr>
        <p:txBody>
          <a:bodyPr anchor="ctr">
            <a:normAutofit/>
          </a:bodyPr>
          <a:lstStyle>
            <a:lvl1pPr marL="0" indent="0" algn="ctr">
              <a:buNone/>
              <a:defRPr sz="1800">
                <a:solidFill>
                  <a:schemeClr val="tx1"/>
                </a:solidFill>
              </a:defRPr>
            </a:lvl1pPr>
          </a:lstStyle>
          <a:p>
            <a:pPr lvl="0"/>
            <a:endParaRPr lang="en-US"/>
          </a:p>
        </p:txBody>
      </p:sp>
    </p:spTree>
    <p:extLst>
      <p:ext uri="{BB962C8B-B14F-4D97-AF65-F5344CB8AC3E}">
        <p14:creationId xmlns:p14="http://schemas.microsoft.com/office/powerpoint/2010/main" val="131740254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dirty="0"/>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61148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A Opener Blank - Main Tit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872510"/>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a:t>Click to edit Master title style</a:t>
            </a:r>
          </a:p>
        </p:txBody>
      </p:sp>
      <p:sp>
        <p:nvSpPr>
          <p:cNvPr id="10" name="Subtitle 2"/>
          <p:cNvSpPr>
            <a:spLocks noGrp="1"/>
          </p:cNvSpPr>
          <p:nvPr>
            <p:ph type="subTitle" idx="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2E6335-532D-4C00-9447-842294F7999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693F567C-451B-453C-AB1E-0419DF90252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E46AA8D-5C8A-4D68-9126-EDC2727FC0B1}"/>
              </a:ext>
            </a:extLst>
          </p:cNvPr>
          <p:cNvSpPr>
            <a:spLocks noGrp="1"/>
          </p:cNvSpPr>
          <p:nvPr>
            <p:ph type="sldNum" sz="quarter" idx="12"/>
          </p:nvPr>
        </p:nvSpPr>
        <p:spPr/>
        <p:txBody>
          <a:bodyPr/>
          <a:lstStyle>
            <a:lvl1pPr>
              <a:defRPr/>
            </a:lvl1pPr>
          </a:lstStyle>
          <a:p>
            <a:pPr>
              <a:defRPr/>
            </a:pPr>
            <a:fld id="{96C5FF99-AF5A-458D-8A1C-046A57640800}" type="slidenum">
              <a:rPr lang="en-US"/>
              <a:pPr>
                <a:defRPr/>
              </a:pPr>
              <a:t>‹#›</a:t>
            </a:fld>
            <a:endParaRPr lang="en-US" dirty="0"/>
          </a:p>
        </p:txBody>
      </p:sp>
    </p:spTree>
    <p:extLst>
      <p:ext uri="{BB962C8B-B14F-4D97-AF65-F5344CB8AC3E}">
        <p14:creationId xmlns:p14="http://schemas.microsoft.com/office/powerpoint/2010/main" val="463839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10" name="Picture Placeholder 6"/>
          <p:cNvSpPr>
            <a:spLocks noGrp="1"/>
          </p:cNvSpPr>
          <p:nvPr>
            <p:ph type="pic" sz="quarter" idx="13"/>
          </p:nvPr>
        </p:nvSpPr>
        <p:spPr>
          <a:xfrm>
            <a:off x="401639" y="1645920"/>
            <a:ext cx="11379991" cy="3648710"/>
          </a:xfrm>
        </p:spPr>
        <p:txBody>
          <a:bodyPr rtlCol="0">
            <a:normAutofit/>
          </a:bodyPr>
          <a:lstStyle>
            <a:lvl1pPr marL="0" indent="0">
              <a:buFontTx/>
              <a:buNone/>
              <a:defRPr>
                <a:latin typeface="Calibri" panose="020F0502020204030204" pitchFamily="34" charset="0"/>
                <a:cs typeface="Calibri" panose="020F0502020204030204" pitchFamily="34" charset="0"/>
              </a:defRPr>
            </a:lvl1pPr>
          </a:lstStyle>
          <a:p>
            <a:pPr lvl="0"/>
            <a:endParaRPr lang="en-US" noProof="0"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5" name="Date Placeholder 3">
            <a:extLst>
              <a:ext uri="{FF2B5EF4-FFF2-40B4-BE49-F238E27FC236}">
                <a16:creationId xmlns:a16="http://schemas.microsoft.com/office/drawing/2014/main" id="{980A0388-7A51-47EE-BC1D-08AFC9FD5E7E}"/>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A82812A-CF23-4A6C-A318-C80D9AB408C7}"/>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3F16327-1950-4E8C-AA9B-0EDD224A75F8}"/>
              </a:ext>
            </a:extLst>
          </p:cNvPr>
          <p:cNvSpPr>
            <a:spLocks noGrp="1"/>
          </p:cNvSpPr>
          <p:nvPr>
            <p:ph type="sldNum" sz="quarter" idx="17"/>
          </p:nvPr>
        </p:nvSpPr>
        <p:spPr/>
        <p:txBody>
          <a:bodyPr/>
          <a:lstStyle>
            <a:lvl1pPr>
              <a:defRPr/>
            </a:lvl1pPr>
          </a:lstStyle>
          <a:p>
            <a:pPr>
              <a:defRPr/>
            </a:pPr>
            <a:fld id="{5AD935B9-79C3-4641-BF84-219CEFB467B9}" type="slidenum">
              <a:rPr lang="en-US"/>
              <a:pPr>
                <a:defRPr/>
              </a:pPr>
              <a:t>‹#›</a:t>
            </a:fld>
            <a:endParaRPr lang="en-US" dirty="0"/>
          </a:p>
        </p:txBody>
      </p:sp>
    </p:spTree>
    <p:extLst>
      <p:ext uri="{BB962C8B-B14F-4D97-AF65-F5344CB8AC3E}">
        <p14:creationId xmlns:p14="http://schemas.microsoft.com/office/powerpoint/2010/main" val="36935533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50971255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3936536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72068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49247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19043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0610806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0995330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8463156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5429782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883268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A5CF52D-4C06-4A90-BA67-667CAB12F9BD}"/>
              </a:ext>
            </a:extLst>
          </p:cNvPr>
          <p:cNvCxnSpPr/>
          <p:nvPr userDrawn="1"/>
        </p:nvCxnSpPr>
        <p:spPr>
          <a:xfrm>
            <a:off x="7724775" y="3630613"/>
            <a:ext cx="12700" cy="514350"/>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B2A1DF-FC94-4BB5-98AC-369E0C392341}"/>
              </a:ext>
            </a:extLst>
          </p:cNvPr>
          <p:cNvCxnSpPr/>
          <p:nvPr userDrawn="1"/>
        </p:nvCxnSpPr>
        <p:spPr>
          <a:xfrm>
            <a:off x="4495800" y="3640138"/>
            <a:ext cx="12700" cy="512762"/>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B46264-92A6-4F7A-8D3C-7EF810AE66AE}"/>
              </a:ext>
            </a:extLst>
          </p:cNvPr>
          <p:cNvCxnSpPr>
            <a:endCxn id="20" idx="4"/>
          </p:cNvCxnSpPr>
          <p:nvPr userDrawn="1"/>
        </p:nvCxnSpPr>
        <p:spPr>
          <a:xfrm>
            <a:off x="6110288" y="3255963"/>
            <a:ext cx="12700" cy="514350"/>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29E4715-588A-40B6-ACA3-C58A6B315A6A}"/>
              </a:ext>
            </a:extLst>
          </p:cNvPr>
          <p:cNvSpPr/>
          <p:nvPr userDrawn="1"/>
        </p:nvSpPr>
        <p:spPr>
          <a:xfrm>
            <a:off x="3738563" y="3552825"/>
            <a:ext cx="1530350" cy="293688"/>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7D5DDD82-442F-4D05-8408-8A2895B0C74B}"/>
              </a:ext>
            </a:extLst>
          </p:cNvPr>
          <p:cNvSpPr/>
          <p:nvPr userDrawn="1"/>
        </p:nvSpPr>
        <p:spPr>
          <a:xfrm>
            <a:off x="5353050" y="3552825"/>
            <a:ext cx="1530350" cy="293688"/>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669030C0-2170-4EB4-B1BC-589F2DCD5DE6}"/>
              </a:ext>
            </a:extLst>
          </p:cNvPr>
          <p:cNvSpPr/>
          <p:nvPr userDrawn="1"/>
        </p:nvSpPr>
        <p:spPr>
          <a:xfrm>
            <a:off x="6967538" y="3552825"/>
            <a:ext cx="1530350" cy="29368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5F580359-CF69-4868-91AE-8D0AD271A3B9}"/>
              </a:ext>
            </a:extLst>
          </p:cNvPr>
          <p:cNvSpPr/>
          <p:nvPr userDrawn="1"/>
        </p:nvSpPr>
        <p:spPr>
          <a:xfrm>
            <a:off x="8572500" y="3552825"/>
            <a:ext cx="1530350" cy="293688"/>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71767420-C389-4580-8415-070995EE80C5}"/>
              </a:ext>
            </a:extLst>
          </p:cNvPr>
          <p:cNvSpPr/>
          <p:nvPr userDrawn="1"/>
        </p:nvSpPr>
        <p:spPr>
          <a:xfrm>
            <a:off x="2124075" y="3552825"/>
            <a:ext cx="1530350" cy="293688"/>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19B42EB5-1870-4704-8C21-EE4F5B7131E5}"/>
              </a:ext>
            </a:extLst>
          </p:cNvPr>
          <p:cNvSpPr/>
          <p:nvPr userDrawn="1"/>
        </p:nvSpPr>
        <p:spPr>
          <a:xfrm>
            <a:off x="6049963" y="3622675"/>
            <a:ext cx="146050" cy="1476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8" name="Straight Connector 17">
            <a:extLst>
              <a:ext uri="{FF2B5EF4-FFF2-40B4-BE49-F238E27FC236}">
                <a16:creationId xmlns:a16="http://schemas.microsoft.com/office/drawing/2014/main" id="{4C235A8B-F392-4198-B66D-910B2F498DD0}"/>
              </a:ext>
            </a:extLst>
          </p:cNvPr>
          <p:cNvCxnSpPr>
            <a:endCxn id="22" idx="4"/>
          </p:cNvCxnSpPr>
          <p:nvPr userDrawn="1"/>
        </p:nvCxnSpPr>
        <p:spPr>
          <a:xfrm>
            <a:off x="9332913" y="3259138"/>
            <a:ext cx="12700" cy="514350"/>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A1F282F-7260-495E-8C74-479A2D7B4EC0}"/>
              </a:ext>
            </a:extLst>
          </p:cNvPr>
          <p:cNvSpPr/>
          <p:nvPr userDrawn="1"/>
        </p:nvSpPr>
        <p:spPr>
          <a:xfrm>
            <a:off x="9271000" y="3627438"/>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0" name="Straight Connector 19">
            <a:extLst>
              <a:ext uri="{FF2B5EF4-FFF2-40B4-BE49-F238E27FC236}">
                <a16:creationId xmlns:a16="http://schemas.microsoft.com/office/drawing/2014/main" id="{77A52DD0-CBC4-43A9-8BFC-1F36A92FDB06}"/>
              </a:ext>
            </a:extLst>
          </p:cNvPr>
          <p:cNvCxnSpPr>
            <a:endCxn id="24" idx="4"/>
          </p:cNvCxnSpPr>
          <p:nvPr userDrawn="1"/>
        </p:nvCxnSpPr>
        <p:spPr>
          <a:xfrm>
            <a:off x="2889250" y="3267075"/>
            <a:ext cx="12700" cy="512763"/>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9F303F2-7DF8-4394-AF51-B54CEFEFF293}"/>
              </a:ext>
            </a:extLst>
          </p:cNvPr>
          <p:cNvSpPr/>
          <p:nvPr userDrawn="1"/>
        </p:nvSpPr>
        <p:spPr>
          <a:xfrm>
            <a:off x="2828925" y="3633788"/>
            <a:ext cx="146050"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Oval 21">
            <a:extLst>
              <a:ext uri="{FF2B5EF4-FFF2-40B4-BE49-F238E27FC236}">
                <a16:creationId xmlns:a16="http://schemas.microsoft.com/office/drawing/2014/main" id="{80EF4C3D-6DB9-474D-ADAC-577A20CF9DB6}"/>
              </a:ext>
            </a:extLst>
          </p:cNvPr>
          <p:cNvSpPr/>
          <p:nvPr userDrawn="1"/>
        </p:nvSpPr>
        <p:spPr>
          <a:xfrm>
            <a:off x="4424363" y="3643313"/>
            <a:ext cx="146050" cy="147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Oval 22">
            <a:extLst>
              <a:ext uri="{FF2B5EF4-FFF2-40B4-BE49-F238E27FC236}">
                <a16:creationId xmlns:a16="http://schemas.microsoft.com/office/drawing/2014/main" id="{B8CE18CB-75F1-405B-A078-F1352B56241D}"/>
              </a:ext>
            </a:extLst>
          </p:cNvPr>
          <p:cNvSpPr/>
          <p:nvPr userDrawn="1"/>
        </p:nvSpPr>
        <p:spPr>
          <a:xfrm>
            <a:off x="7664450" y="3613150"/>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Edit Master text styles</a:t>
            </a:r>
          </a:p>
        </p:txBody>
      </p:sp>
      <p:sp>
        <p:nvSpPr>
          <p:cNvPr id="24" name="Date Placeholder 6">
            <a:extLst>
              <a:ext uri="{FF2B5EF4-FFF2-40B4-BE49-F238E27FC236}">
                <a16:creationId xmlns:a16="http://schemas.microsoft.com/office/drawing/2014/main" id="{AA6C6F9C-1D68-42D4-A2AC-2EF4190E11AB}"/>
              </a:ext>
            </a:extLst>
          </p:cNvPr>
          <p:cNvSpPr>
            <a:spLocks noGrp="1"/>
          </p:cNvSpPr>
          <p:nvPr>
            <p:ph type="dt" sz="half" idx="24"/>
          </p:nvPr>
        </p:nvSpPr>
        <p:spPr/>
        <p:txBody>
          <a:bodyPr/>
          <a:lstStyle>
            <a:lvl1pPr>
              <a:defRPr/>
            </a:lvl1pPr>
          </a:lstStyle>
          <a:p>
            <a:pPr>
              <a:defRPr/>
            </a:pPr>
            <a:endParaRPr lang="en-US" dirty="0"/>
          </a:p>
        </p:txBody>
      </p:sp>
      <p:sp>
        <p:nvSpPr>
          <p:cNvPr id="25" name="Footer Placeholder 7">
            <a:extLst>
              <a:ext uri="{FF2B5EF4-FFF2-40B4-BE49-F238E27FC236}">
                <a16:creationId xmlns:a16="http://schemas.microsoft.com/office/drawing/2014/main" id="{24E31856-F482-4E6F-B084-AA26C5F711F3}"/>
              </a:ext>
            </a:extLst>
          </p:cNvPr>
          <p:cNvSpPr>
            <a:spLocks noGrp="1"/>
          </p:cNvSpPr>
          <p:nvPr>
            <p:ph type="ftr" sz="quarter" idx="25"/>
          </p:nvPr>
        </p:nvSpPr>
        <p:spPr/>
        <p:txBody>
          <a:bodyPr/>
          <a:lstStyle>
            <a:lvl1pPr>
              <a:defRPr/>
            </a:lvl1pPr>
          </a:lstStyle>
          <a:p>
            <a:pPr>
              <a:defRPr/>
            </a:pPr>
            <a:endParaRPr lang="en-US" dirty="0"/>
          </a:p>
        </p:txBody>
      </p:sp>
      <p:sp>
        <p:nvSpPr>
          <p:cNvPr id="26" name="Slide Number Placeholder 8">
            <a:extLst>
              <a:ext uri="{FF2B5EF4-FFF2-40B4-BE49-F238E27FC236}">
                <a16:creationId xmlns:a16="http://schemas.microsoft.com/office/drawing/2014/main" id="{80D500DE-D0B8-434D-91EF-AFA2A2984BD9}"/>
              </a:ext>
            </a:extLst>
          </p:cNvPr>
          <p:cNvSpPr>
            <a:spLocks noGrp="1"/>
          </p:cNvSpPr>
          <p:nvPr>
            <p:ph type="sldNum" sz="quarter" idx="26"/>
          </p:nvPr>
        </p:nvSpPr>
        <p:spPr/>
        <p:txBody>
          <a:bodyPr/>
          <a:lstStyle>
            <a:lvl1pPr>
              <a:defRPr/>
            </a:lvl1pPr>
          </a:lstStyle>
          <a:p>
            <a:pPr>
              <a:defRPr/>
            </a:pPr>
            <a:fld id="{2CE2F02F-59B5-43D2-B246-7BB419FC8D7E}" type="slidenum">
              <a:rPr lang="en-US"/>
              <a:pPr>
                <a:defRPr/>
              </a:pPr>
              <a:t>‹#›</a:t>
            </a:fld>
            <a:endParaRPr lang="en-US" dirty="0"/>
          </a:p>
        </p:txBody>
      </p:sp>
    </p:spTree>
    <p:extLst>
      <p:ext uri="{BB962C8B-B14F-4D97-AF65-F5344CB8AC3E}">
        <p14:creationId xmlns:p14="http://schemas.microsoft.com/office/powerpoint/2010/main" val="40782030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2330183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94362198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96525195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28003276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73647452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Content Block">
  <p:cSld name="1_Content Block">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1755912" y="243951"/>
            <a:ext cx="9597900" cy="710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p22"/>
          <p:cNvSpPr txBox="1">
            <a:spLocks noGrp="1"/>
          </p:cNvSpPr>
          <p:nvPr>
            <p:ph type="dt" idx="10"/>
          </p:nvPr>
        </p:nvSpPr>
        <p:spPr>
          <a:xfrm>
            <a:off x="838200" y="6529137"/>
            <a:ext cx="2743200" cy="192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45" name="Google Shape;245;p22"/>
          <p:cNvSpPr txBox="1">
            <a:spLocks noGrp="1"/>
          </p:cNvSpPr>
          <p:nvPr>
            <p:ph type="ftr" idx="11"/>
          </p:nvPr>
        </p:nvSpPr>
        <p:spPr>
          <a:xfrm>
            <a:off x="4038600" y="6529137"/>
            <a:ext cx="4114800" cy="1923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46" name="Google Shape;246;p22"/>
          <p:cNvSpPr txBox="1">
            <a:spLocks noGrp="1"/>
          </p:cNvSpPr>
          <p:nvPr>
            <p:ph type="sldNum" idx="12"/>
          </p:nvPr>
        </p:nvSpPr>
        <p:spPr>
          <a:xfrm>
            <a:off x="8610600" y="6529137"/>
            <a:ext cx="27432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dirty="0"/>
          </a:p>
        </p:txBody>
      </p:sp>
      <p:sp>
        <p:nvSpPr>
          <p:cNvPr id="247" name="Google Shape;247;p22"/>
          <p:cNvSpPr txBox="1">
            <a:spLocks noGrp="1"/>
          </p:cNvSpPr>
          <p:nvPr>
            <p:ph type="body" idx="1"/>
          </p:nvPr>
        </p:nvSpPr>
        <p:spPr>
          <a:xfrm>
            <a:off x="423863" y="1687515"/>
            <a:ext cx="11344200" cy="4181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2800"/>
              <a:buNone/>
              <a:defRPr>
                <a:latin typeface="Open Sans"/>
                <a:ea typeface="Open Sans"/>
                <a:cs typeface="Open Sans"/>
                <a:sym typeface="Open Sans"/>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837102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2008811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2FBDA51-F733-4C6F-9C85-15DFED53241C}"/>
              </a:ext>
            </a:extLst>
          </p:cNvPr>
          <p:cNvSpPr txBox="1">
            <a:spLocks noChangeArrowheads="1"/>
          </p:cNvSpPr>
          <p:nvPr userDrawn="1"/>
        </p:nvSpPr>
        <p:spPr bwMode="auto">
          <a:xfrm>
            <a:off x="792163" y="2938463"/>
            <a:ext cx="5683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13" name="Oval 12" title="Milestone Number">
            <a:extLst>
              <a:ext uri="{FF2B5EF4-FFF2-40B4-BE49-F238E27FC236}">
                <a16:creationId xmlns:a16="http://schemas.microsoft.com/office/drawing/2014/main" id="{0EBD7A17-A255-403F-9455-44A29CDAAE38}"/>
              </a:ext>
            </a:extLst>
          </p:cNvPr>
          <p:cNvSpPr/>
          <p:nvPr userDrawn="1"/>
        </p:nvSpPr>
        <p:spPr>
          <a:xfrm>
            <a:off x="1147763" y="4457700"/>
            <a:ext cx="407987" cy="406400"/>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01</a:t>
            </a:r>
          </a:p>
        </p:txBody>
      </p:sp>
      <p:pic>
        <p:nvPicPr>
          <p:cNvPr id="14" name="Graphic 8" title="callout">
            <a:extLst>
              <a:ext uri="{FF2B5EF4-FFF2-40B4-BE49-F238E27FC236}">
                <a16:creationId xmlns:a16="http://schemas.microsoft.com/office/drawing/2014/main" id="{48420176-3B78-4D04-8436-34337134AFC8}"/>
              </a:ext>
            </a:extLst>
          </p:cNvPr>
          <p:cNvPicPr>
            <a:picLocks noChangeAspect="1"/>
          </p:cNvPicPr>
          <p:nvPr userDrawn="1"/>
        </p:nvPicPr>
        <p:blipFill>
          <a:blip/>
          <a:stretch>
            <a:fillRect/>
          </a:stretch>
        </p:blipFill>
        <p:spPr>
          <a:xfrm rot="16200000">
            <a:off x="933450" y="3914775"/>
            <a:ext cx="581025" cy="295275"/>
          </a:xfrm>
          <a:prstGeom prst="rect">
            <a:avLst/>
          </a:prstGeom>
        </p:spPr>
      </p:pic>
      <p:sp>
        <p:nvSpPr>
          <p:cNvPr id="15" name="Oval 14" title="Milestone Number">
            <a:extLst>
              <a:ext uri="{FF2B5EF4-FFF2-40B4-BE49-F238E27FC236}">
                <a16:creationId xmlns:a16="http://schemas.microsoft.com/office/drawing/2014/main" id="{A8156F7F-3A38-4FA7-AFC8-017AB5955B7B}"/>
              </a:ext>
            </a:extLst>
          </p:cNvPr>
          <p:cNvSpPr/>
          <p:nvPr userDrawn="1"/>
        </p:nvSpPr>
        <p:spPr>
          <a:xfrm>
            <a:off x="1223963" y="2133600"/>
            <a:ext cx="407987" cy="407988"/>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02</a:t>
            </a:r>
          </a:p>
        </p:txBody>
      </p:sp>
      <p:pic>
        <p:nvPicPr>
          <p:cNvPr id="16" name="Graphic 10" title="callout">
            <a:extLst>
              <a:ext uri="{FF2B5EF4-FFF2-40B4-BE49-F238E27FC236}">
                <a16:creationId xmlns:a16="http://schemas.microsoft.com/office/drawing/2014/main" id="{7C67C6FB-BE96-4C6C-8940-661C16BDE01E}"/>
              </a:ext>
            </a:extLst>
          </p:cNvPr>
          <p:cNvPicPr>
            <a:picLocks noChangeAspect="1"/>
          </p:cNvPicPr>
          <p:nvPr userDrawn="1"/>
        </p:nvPicPr>
        <p:blipFill>
          <a:blip/>
          <a:stretch>
            <a:fillRect/>
          </a:stretch>
        </p:blipFill>
        <p:spPr>
          <a:xfrm rot="16200000">
            <a:off x="1282700" y="2800350"/>
            <a:ext cx="581025" cy="295275"/>
          </a:xfrm>
          <a:prstGeom prst="rect">
            <a:avLst/>
          </a:prstGeom>
        </p:spPr>
      </p:pic>
      <p:sp>
        <p:nvSpPr>
          <p:cNvPr id="17" name="TextBox 16">
            <a:extLst>
              <a:ext uri="{FF2B5EF4-FFF2-40B4-BE49-F238E27FC236}">
                <a16:creationId xmlns:a16="http://schemas.microsoft.com/office/drawing/2014/main" id="{435FB199-6941-475C-8C58-EAD883D75597}"/>
              </a:ext>
            </a:extLst>
          </p:cNvPr>
          <p:cNvSpPr txBox="1">
            <a:spLocks noChangeArrowheads="1"/>
          </p:cNvSpPr>
          <p:nvPr userDrawn="1"/>
        </p:nvSpPr>
        <p:spPr bwMode="auto">
          <a:xfrm>
            <a:off x="3382963" y="2940050"/>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18" name="Oval 17" title="Milestone Number">
            <a:extLst>
              <a:ext uri="{FF2B5EF4-FFF2-40B4-BE49-F238E27FC236}">
                <a16:creationId xmlns:a16="http://schemas.microsoft.com/office/drawing/2014/main" id="{C0010341-C00E-4036-924C-01BCCE882A0F}"/>
              </a:ext>
            </a:extLst>
          </p:cNvPr>
          <p:cNvSpPr/>
          <p:nvPr userDrawn="1"/>
        </p:nvSpPr>
        <p:spPr>
          <a:xfrm>
            <a:off x="3763963" y="4433888"/>
            <a:ext cx="407987" cy="407987"/>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03</a:t>
            </a:r>
          </a:p>
        </p:txBody>
      </p:sp>
      <p:pic>
        <p:nvPicPr>
          <p:cNvPr id="19" name="Graphic 13" title="callout">
            <a:extLst>
              <a:ext uri="{FF2B5EF4-FFF2-40B4-BE49-F238E27FC236}">
                <a16:creationId xmlns:a16="http://schemas.microsoft.com/office/drawing/2014/main" id="{F991361C-913B-4B20-A713-021D6C8EA786}"/>
              </a:ext>
            </a:extLst>
          </p:cNvPr>
          <p:cNvPicPr>
            <a:picLocks noChangeAspect="1"/>
          </p:cNvPicPr>
          <p:nvPr userDrawn="1"/>
        </p:nvPicPr>
        <p:blipFill>
          <a:blip/>
          <a:stretch>
            <a:fillRect/>
          </a:stretch>
        </p:blipFill>
        <p:spPr>
          <a:xfrm rot="16200000">
            <a:off x="3508375" y="3925888"/>
            <a:ext cx="581025" cy="295275"/>
          </a:xfrm>
          <a:prstGeom prst="rect">
            <a:avLst/>
          </a:prstGeom>
        </p:spPr>
      </p:pic>
      <p:sp>
        <p:nvSpPr>
          <p:cNvPr id="20" name="TextBox 19">
            <a:extLst>
              <a:ext uri="{FF2B5EF4-FFF2-40B4-BE49-F238E27FC236}">
                <a16:creationId xmlns:a16="http://schemas.microsoft.com/office/drawing/2014/main" id="{A257E0E7-0C67-417C-808F-68C88F2D7F87}"/>
              </a:ext>
            </a:extLst>
          </p:cNvPr>
          <p:cNvSpPr txBox="1">
            <a:spLocks noChangeArrowheads="1"/>
          </p:cNvSpPr>
          <p:nvPr userDrawn="1"/>
        </p:nvSpPr>
        <p:spPr bwMode="auto">
          <a:xfrm>
            <a:off x="5962650" y="2930525"/>
            <a:ext cx="5699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21" name="Oval 20" title="Milestone Number">
            <a:extLst>
              <a:ext uri="{FF2B5EF4-FFF2-40B4-BE49-F238E27FC236}">
                <a16:creationId xmlns:a16="http://schemas.microsoft.com/office/drawing/2014/main" id="{1E10E34F-4D1E-40F5-8E4A-61A3F1CDFAC5}"/>
              </a:ext>
            </a:extLst>
          </p:cNvPr>
          <p:cNvSpPr/>
          <p:nvPr userDrawn="1"/>
        </p:nvSpPr>
        <p:spPr>
          <a:xfrm>
            <a:off x="6351588" y="443388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04</a:t>
            </a:r>
          </a:p>
        </p:txBody>
      </p:sp>
      <p:pic>
        <p:nvPicPr>
          <p:cNvPr id="22" name="Graphic 16" title="callout">
            <a:extLst>
              <a:ext uri="{FF2B5EF4-FFF2-40B4-BE49-F238E27FC236}">
                <a16:creationId xmlns:a16="http://schemas.microsoft.com/office/drawing/2014/main" id="{C279D3BB-15D6-4B60-A216-C3371CD3A91E}"/>
              </a:ext>
            </a:extLst>
          </p:cNvPr>
          <p:cNvPicPr>
            <a:picLocks noChangeAspect="1"/>
          </p:cNvPicPr>
          <p:nvPr userDrawn="1"/>
        </p:nvPicPr>
        <p:blipFill>
          <a:blip/>
          <a:stretch>
            <a:fillRect/>
          </a:stretch>
        </p:blipFill>
        <p:spPr>
          <a:xfrm rot="16200000">
            <a:off x="6111875" y="3937000"/>
            <a:ext cx="581025" cy="295275"/>
          </a:xfrm>
          <a:prstGeom prst="rect">
            <a:avLst/>
          </a:prstGeom>
        </p:spPr>
      </p:pic>
      <p:sp>
        <p:nvSpPr>
          <p:cNvPr id="23" name="Oval 22" title="Milestone Number">
            <a:extLst>
              <a:ext uri="{FF2B5EF4-FFF2-40B4-BE49-F238E27FC236}">
                <a16:creationId xmlns:a16="http://schemas.microsoft.com/office/drawing/2014/main" id="{E1A4C4B2-6273-4D04-A50C-334D70BE8ED2}"/>
              </a:ext>
            </a:extLst>
          </p:cNvPr>
          <p:cNvSpPr/>
          <p:nvPr userDrawn="1"/>
        </p:nvSpPr>
        <p:spPr>
          <a:xfrm>
            <a:off x="6427788" y="212883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05</a:t>
            </a:r>
          </a:p>
        </p:txBody>
      </p:sp>
      <p:pic>
        <p:nvPicPr>
          <p:cNvPr id="24" name="Graphic 18" title="callout">
            <a:extLst>
              <a:ext uri="{FF2B5EF4-FFF2-40B4-BE49-F238E27FC236}">
                <a16:creationId xmlns:a16="http://schemas.microsoft.com/office/drawing/2014/main" id="{78951B8E-3842-49A9-A230-355CD0E18FE3}"/>
              </a:ext>
            </a:extLst>
          </p:cNvPr>
          <p:cNvPicPr>
            <a:picLocks noChangeAspect="1"/>
          </p:cNvPicPr>
          <p:nvPr userDrawn="1"/>
        </p:nvPicPr>
        <p:blipFill>
          <a:blip/>
          <a:stretch>
            <a:fillRect/>
          </a:stretch>
        </p:blipFill>
        <p:spPr>
          <a:xfrm rot="16200000">
            <a:off x="6465888" y="2800350"/>
            <a:ext cx="581025" cy="295275"/>
          </a:xfrm>
          <a:prstGeom prst="rect">
            <a:avLst/>
          </a:prstGeom>
        </p:spPr>
      </p:pic>
      <p:sp>
        <p:nvSpPr>
          <p:cNvPr id="25" name="TextBox 24">
            <a:extLst>
              <a:ext uri="{FF2B5EF4-FFF2-40B4-BE49-F238E27FC236}">
                <a16:creationId xmlns:a16="http://schemas.microsoft.com/office/drawing/2014/main" id="{3A3615C7-7FDB-4A1F-821F-E9FA336AA467}"/>
              </a:ext>
            </a:extLst>
          </p:cNvPr>
          <p:cNvSpPr txBox="1">
            <a:spLocks noChangeArrowheads="1"/>
          </p:cNvSpPr>
          <p:nvPr userDrawn="1"/>
        </p:nvSpPr>
        <p:spPr bwMode="auto">
          <a:xfrm>
            <a:off x="8553450" y="2930525"/>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26" name="Oval 25" title="Milestone Number">
            <a:extLst>
              <a:ext uri="{FF2B5EF4-FFF2-40B4-BE49-F238E27FC236}">
                <a16:creationId xmlns:a16="http://schemas.microsoft.com/office/drawing/2014/main" id="{0CF5E32F-3890-441A-B777-133C7A7C267C}"/>
              </a:ext>
            </a:extLst>
          </p:cNvPr>
          <p:cNvSpPr/>
          <p:nvPr userDrawn="1"/>
        </p:nvSpPr>
        <p:spPr>
          <a:xfrm>
            <a:off x="8918575" y="4433888"/>
            <a:ext cx="406400"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06</a:t>
            </a:r>
          </a:p>
        </p:txBody>
      </p:sp>
      <p:pic>
        <p:nvPicPr>
          <p:cNvPr id="29" name="Graphic 21" title="callout">
            <a:extLst>
              <a:ext uri="{FF2B5EF4-FFF2-40B4-BE49-F238E27FC236}">
                <a16:creationId xmlns:a16="http://schemas.microsoft.com/office/drawing/2014/main" id="{909D30CC-BF9B-4DD0-A27D-3AF7EDA6DE29}"/>
              </a:ext>
            </a:extLst>
          </p:cNvPr>
          <p:cNvPicPr>
            <a:picLocks noChangeAspect="1"/>
          </p:cNvPicPr>
          <p:nvPr userDrawn="1"/>
        </p:nvPicPr>
        <p:blipFill>
          <a:blip/>
          <a:stretch>
            <a:fillRect/>
          </a:stretch>
        </p:blipFill>
        <p:spPr>
          <a:xfrm rot="16200000">
            <a:off x="8683625" y="3937000"/>
            <a:ext cx="581025" cy="295275"/>
          </a:xfrm>
          <a:prstGeom prst="rect">
            <a:avLst/>
          </a:prstGeom>
        </p:spPr>
      </p:pic>
      <p:sp>
        <p:nvSpPr>
          <p:cNvPr id="30" name="Oval 29" title="Milestone Number">
            <a:extLst>
              <a:ext uri="{FF2B5EF4-FFF2-40B4-BE49-F238E27FC236}">
                <a16:creationId xmlns:a16="http://schemas.microsoft.com/office/drawing/2014/main" id="{C8CF43B9-1DFD-480B-95CA-31921A41D15F}"/>
              </a:ext>
            </a:extLst>
          </p:cNvPr>
          <p:cNvSpPr/>
          <p:nvPr userDrawn="1"/>
        </p:nvSpPr>
        <p:spPr>
          <a:xfrm>
            <a:off x="8955088" y="2125663"/>
            <a:ext cx="407987"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07</a:t>
            </a:r>
          </a:p>
        </p:txBody>
      </p:sp>
      <p:pic>
        <p:nvPicPr>
          <p:cNvPr id="31" name="Graphic 23" title="callout">
            <a:extLst>
              <a:ext uri="{FF2B5EF4-FFF2-40B4-BE49-F238E27FC236}">
                <a16:creationId xmlns:a16="http://schemas.microsoft.com/office/drawing/2014/main" id="{D6AA6604-0338-4BA0-95A6-6C09FBCF3F18}"/>
              </a:ext>
            </a:extLst>
          </p:cNvPr>
          <p:cNvPicPr>
            <a:picLocks noChangeAspect="1"/>
          </p:cNvPicPr>
          <p:nvPr userDrawn="1"/>
        </p:nvPicPr>
        <p:blipFill>
          <a:blip/>
          <a:stretch>
            <a:fillRect/>
          </a:stretch>
        </p:blipFill>
        <p:spPr>
          <a:xfrm rot="16200000">
            <a:off x="9056688" y="2800350"/>
            <a:ext cx="581025" cy="295275"/>
          </a:xfrm>
          <a:prstGeom prst="rect">
            <a:avLst/>
          </a:prstGeom>
        </p:spPr>
      </p:pic>
      <p:grpSp>
        <p:nvGrpSpPr>
          <p:cNvPr id="32" name="Group 24">
            <a:extLst>
              <a:ext uri="{FF2B5EF4-FFF2-40B4-BE49-F238E27FC236}">
                <a16:creationId xmlns:a16="http://schemas.microsoft.com/office/drawing/2014/main" id="{E5E9C7EC-9A5C-4A19-A760-9842AFECC8DC}"/>
              </a:ext>
            </a:extLst>
          </p:cNvPr>
          <p:cNvGrpSpPr>
            <a:grpSpLocks/>
          </p:cNvGrpSpPr>
          <p:nvPr userDrawn="1"/>
        </p:nvGrpSpPr>
        <p:grpSpPr bwMode="auto">
          <a:xfrm>
            <a:off x="10298113" y="2128838"/>
            <a:ext cx="407987" cy="407987"/>
            <a:chOff x="10636741" y="2652807"/>
            <a:chExt cx="296963" cy="296963"/>
          </a:xfrm>
        </p:grpSpPr>
        <p:sp>
          <p:nvSpPr>
            <p:cNvPr id="33" name="Oval 32">
              <a:extLst>
                <a:ext uri="{FF2B5EF4-FFF2-40B4-BE49-F238E27FC236}">
                  <a16:creationId xmlns:a16="http://schemas.microsoft.com/office/drawing/2014/main" id="{B774EF47-15CD-4C5C-B47E-07551D7918C2}"/>
                </a:ext>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ZA" sz="600" dirty="0">
                <a:solidFill>
                  <a:schemeClr val="tx1">
                    <a:lumMod val="50000"/>
                    <a:lumOff val="50000"/>
                  </a:schemeClr>
                </a:solidFill>
              </a:endParaRPr>
            </a:p>
          </p:txBody>
        </p:sp>
        <p:pic>
          <p:nvPicPr>
            <p:cNvPr id="34" name="Graphic 26" title="Flag Icon">
              <a:extLst>
                <a:ext uri="{FF2B5EF4-FFF2-40B4-BE49-F238E27FC236}">
                  <a16:creationId xmlns:a16="http://schemas.microsoft.com/office/drawing/2014/main" id="{91EF12CB-03DD-4406-9811-34A2DE0D183B}"/>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0710693" y="2716359"/>
              <a:ext cx="149059" cy="169859"/>
            </a:xfrm>
            <a:prstGeom prst="rect">
              <a:avLst/>
            </a:prstGeom>
          </p:spPr>
        </p:pic>
      </p:grpSp>
      <p:pic>
        <p:nvPicPr>
          <p:cNvPr id="35" name="Graphic 27" title="callout">
            <a:extLst>
              <a:ext uri="{FF2B5EF4-FFF2-40B4-BE49-F238E27FC236}">
                <a16:creationId xmlns:a16="http://schemas.microsoft.com/office/drawing/2014/main" id="{FDF9F28C-E167-4728-AD7B-00B5C288E212}"/>
              </a:ext>
            </a:extLst>
          </p:cNvPr>
          <p:cNvPicPr>
            <a:picLocks noChangeAspect="1"/>
          </p:cNvPicPr>
          <p:nvPr userDrawn="1"/>
        </p:nvPicPr>
        <p:blipFill>
          <a:blip/>
          <a:stretch>
            <a:fillRect/>
          </a:stretch>
        </p:blipFill>
        <p:spPr>
          <a:xfrm rot="16200000">
            <a:off x="10358438" y="2800350"/>
            <a:ext cx="581025" cy="295275"/>
          </a:xfrm>
          <a:prstGeom prst="rect">
            <a:avLst/>
          </a:prstGeom>
        </p:spPr>
      </p:pic>
      <p:grpSp>
        <p:nvGrpSpPr>
          <p:cNvPr id="36" name="Group 28">
            <a:extLst>
              <a:ext uri="{FF2B5EF4-FFF2-40B4-BE49-F238E27FC236}">
                <a16:creationId xmlns:a16="http://schemas.microsoft.com/office/drawing/2014/main" id="{DB483E45-B593-4F7D-B06D-2E91C4AAED4C}"/>
              </a:ext>
            </a:extLst>
          </p:cNvPr>
          <p:cNvGrpSpPr>
            <a:grpSpLocks/>
          </p:cNvGrpSpPr>
          <p:nvPr userDrawn="1"/>
        </p:nvGrpSpPr>
        <p:grpSpPr bwMode="auto">
          <a:xfrm>
            <a:off x="8482013" y="3119438"/>
            <a:ext cx="3132137" cy="561975"/>
            <a:chOff x="8481353" y="3119046"/>
            <a:chExt cx="3133180" cy="562188"/>
          </a:xfrm>
        </p:grpSpPr>
        <p:cxnSp>
          <p:nvCxnSpPr>
            <p:cNvPr id="37" name="Straight Connector 36" title="Q lines">
              <a:extLst>
                <a:ext uri="{FF2B5EF4-FFF2-40B4-BE49-F238E27FC236}">
                  <a16:creationId xmlns:a16="http://schemas.microsoft.com/office/drawing/2014/main" id="{7945C689-26F0-4775-8510-6ABA72A9BCCD}"/>
                </a:ext>
              </a:extLst>
            </p:cNvPr>
            <p:cNvCxnSpPr>
              <a:cxnSpLocks/>
            </p:cNvCxnSpPr>
            <p:nvPr/>
          </p:nvCxnSpPr>
          <p:spPr>
            <a:xfrm>
              <a:off x="1078558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Straight Connector 37" title="Q lines">
              <a:extLst>
                <a:ext uri="{FF2B5EF4-FFF2-40B4-BE49-F238E27FC236}">
                  <a16:creationId xmlns:a16="http://schemas.microsoft.com/office/drawing/2014/main" id="{2054C725-06EF-4215-B2C0-F15C7C0E8A4C}"/>
                </a:ext>
              </a:extLst>
            </p:cNvPr>
            <p:cNvCxnSpPr>
              <a:cxnSpLocks/>
            </p:cNvCxnSpPr>
            <p:nvPr/>
          </p:nvCxnSpPr>
          <p:spPr>
            <a:xfrm>
              <a:off x="9481811"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9" name="Arrow: Right 132" title="Year Arrow">
              <a:extLst>
                <a:ext uri="{FF2B5EF4-FFF2-40B4-BE49-F238E27FC236}">
                  <a16:creationId xmlns:a16="http://schemas.microsoft.com/office/drawing/2014/main" id="{D7B1F684-4D64-4C8F-83C3-B46917C65CCE}"/>
                </a:ext>
              </a:extLst>
            </p:cNvPr>
            <p:cNvSpPr/>
            <p:nvPr/>
          </p:nvSpPr>
          <p:spPr>
            <a:xfrm>
              <a:off x="8481353" y="3325499"/>
              <a:ext cx="3133180" cy="355735"/>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40" name="Oval 39" title="Quarter Background Cirlce">
              <a:extLst>
                <a:ext uri="{FF2B5EF4-FFF2-40B4-BE49-F238E27FC236}">
                  <a16:creationId xmlns:a16="http://schemas.microsoft.com/office/drawing/2014/main" id="{BA2C68EB-5691-4AED-98E2-294185975976}"/>
                </a:ext>
              </a:extLst>
            </p:cNvPr>
            <p:cNvSpPr/>
            <p:nvPr/>
          </p:nvSpPr>
          <p:spPr>
            <a:xfrm>
              <a:off x="10682361"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Oval 40" title="Quarter Background Cirlce">
              <a:extLst>
                <a:ext uri="{FF2B5EF4-FFF2-40B4-BE49-F238E27FC236}">
                  <a16:creationId xmlns:a16="http://schemas.microsoft.com/office/drawing/2014/main" id="{1D74C89B-F0E2-4C69-8BC5-65A7EC5DD660}"/>
                </a:ext>
              </a:extLst>
            </p:cNvPr>
            <p:cNvSpPr/>
            <p:nvPr/>
          </p:nvSpPr>
          <p:spPr>
            <a:xfrm>
              <a:off x="10031269" y="3403316"/>
              <a:ext cx="21279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Oval 41" title="Quarter Background Cirlce">
              <a:extLst>
                <a:ext uri="{FF2B5EF4-FFF2-40B4-BE49-F238E27FC236}">
                  <a16:creationId xmlns:a16="http://schemas.microsoft.com/office/drawing/2014/main" id="{E8451665-36A1-4020-8534-BFEA6450A30B}"/>
                </a:ext>
              </a:extLst>
            </p:cNvPr>
            <p:cNvSpPr/>
            <p:nvPr/>
          </p:nvSpPr>
          <p:spPr>
            <a:xfrm>
              <a:off x="9384941" y="3403316"/>
              <a:ext cx="211208"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Oval 42" title="Quarter Background Cirlce">
              <a:extLst>
                <a:ext uri="{FF2B5EF4-FFF2-40B4-BE49-F238E27FC236}">
                  <a16:creationId xmlns:a16="http://schemas.microsoft.com/office/drawing/2014/main" id="{146BA525-C75E-4527-83CB-87634E23C315}"/>
                </a:ext>
              </a:extLst>
            </p:cNvPr>
            <p:cNvSpPr/>
            <p:nvPr/>
          </p:nvSpPr>
          <p:spPr>
            <a:xfrm>
              <a:off x="8732262"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4" name="Straight Connector 43" title="Q lines">
              <a:extLst>
                <a:ext uri="{FF2B5EF4-FFF2-40B4-BE49-F238E27FC236}">
                  <a16:creationId xmlns:a16="http://schemas.microsoft.com/office/drawing/2014/main" id="{2DB4CB0E-2C6C-40BA-8585-F2F31541FD6C}"/>
                </a:ext>
              </a:extLst>
            </p:cNvPr>
            <p:cNvCxnSpPr>
              <a:cxnSpLocks/>
            </p:cNvCxnSpPr>
            <p:nvPr/>
          </p:nvCxnSpPr>
          <p:spPr>
            <a:xfrm>
              <a:off x="8835483"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title="Q lines">
              <a:extLst>
                <a:ext uri="{FF2B5EF4-FFF2-40B4-BE49-F238E27FC236}">
                  <a16:creationId xmlns:a16="http://schemas.microsoft.com/office/drawing/2014/main" id="{7201F579-7DD2-49CE-A653-002F4718150E}"/>
                </a:ext>
              </a:extLst>
            </p:cNvPr>
            <p:cNvCxnSpPr>
              <a:cxnSpLocks/>
            </p:cNvCxnSpPr>
            <p:nvPr/>
          </p:nvCxnSpPr>
          <p:spPr>
            <a:xfrm>
              <a:off x="10131314"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6" name="TextBox 45" title="Quarter Number">
              <a:extLst>
                <a:ext uri="{FF2B5EF4-FFF2-40B4-BE49-F238E27FC236}">
                  <a16:creationId xmlns:a16="http://schemas.microsoft.com/office/drawing/2014/main" id="{E86E45ED-457D-40D7-A031-E39FC17CAC45}"/>
                </a:ext>
              </a:extLst>
            </p:cNvPr>
            <p:cNvSpPr txBox="1"/>
            <p:nvPr/>
          </p:nvSpPr>
          <p:spPr>
            <a:xfrm>
              <a:off x="8697325" y="3431902"/>
              <a:ext cx="287433"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47" name="TextBox 46" title="Quarter Number">
              <a:extLst>
                <a:ext uri="{FF2B5EF4-FFF2-40B4-BE49-F238E27FC236}">
                  <a16:creationId xmlns:a16="http://schemas.microsoft.com/office/drawing/2014/main" id="{2B1FE845-FC8C-497B-A743-3E8211858B3C}"/>
                </a:ext>
              </a:extLst>
            </p:cNvPr>
            <p:cNvSpPr txBox="1"/>
            <p:nvPr/>
          </p:nvSpPr>
          <p:spPr>
            <a:xfrm>
              <a:off x="9343652" y="3431902"/>
              <a:ext cx="289021"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48" name="TextBox 47" title="Quarter Number">
              <a:extLst>
                <a:ext uri="{FF2B5EF4-FFF2-40B4-BE49-F238E27FC236}">
                  <a16:creationId xmlns:a16="http://schemas.microsoft.com/office/drawing/2014/main" id="{02DCCBBF-5B03-4437-9A53-146A5A7D076D}"/>
                </a:ext>
              </a:extLst>
            </p:cNvPr>
            <p:cNvSpPr txBox="1"/>
            <p:nvPr/>
          </p:nvSpPr>
          <p:spPr>
            <a:xfrm>
              <a:off x="9991568" y="3431902"/>
              <a:ext cx="289021"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49" name="TextBox 48" title="Quarter Number">
              <a:extLst>
                <a:ext uri="{FF2B5EF4-FFF2-40B4-BE49-F238E27FC236}">
                  <a16:creationId xmlns:a16="http://schemas.microsoft.com/office/drawing/2014/main" id="{CB8A6CCD-8C43-491C-9FD4-B8E51D55C1FD}"/>
                </a:ext>
              </a:extLst>
            </p:cNvPr>
            <p:cNvSpPr txBox="1"/>
            <p:nvPr/>
          </p:nvSpPr>
          <p:spPr>
            <a:xfrm>
              <a:off x="10639483" y="3431902"/>
              <a:ext cx="287434"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50" name="Group 42">
            <a:extLst>
              <a:ext uri="{FF2B5EF4-FFF2-40B4-BE49-F238E27FC236}">
                <a16:creationId xmlns:a16="http://schemas.microsoft.com/office/drawing/2014/main" id="{AB3D30E9-F62C-4591-AED9-4FD1D1056CD1}"/>
              </a:ext>
            </a:extLst>
          </p:cNvPr>
          <p:cNvGrpSpPr>
            <a:grpSpLocks/>
          </p:cNvGrpSpPr>
          <p:nvPr userDrawn="1"/>
        </p:nvGrpSpPr>
        <p:grpSpPr bwMode="auto">
          <a:xfrm>
            <a:off x="5886450" y="3119438"/>
            <a:ext cx="2784475" cy="561975"/>
            <a:chOff x="5886628" y="3119046"/>
            <a:chExt cx="2784204" cy="562188"/>
          </a:xfrm>
        </p:grpSpPr>
        <p:cxnSp>
          <p:nvCxnSpPr>
            <p:cNvPr id="51" name="Straight Connector 50" title="Q lines">
              <a:extLst>
                <a:ext uri="{FF2B5EF4-FFF2-40B4-BE49-F238E27FC236}">
                  <a16:creationId xmlns:a16="http://schemas.microsoft.com/office/drawing/2014/main" id="{08AFD99E-568B-41E1-9553-50B7E964FF0D}"/>
                </a:ext>
              </a:extLst>
            </p:cNvPr>
            <p:cNvCxnSpPr>
              <a:cxnSpLocks/>
            </p:cNvCxnSpPr>
            <p:nvPr/>
          </p:nvCxnSpPr>
          <p:spPr>
            <a:xfrm>
              <a:off x="6889830"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2" name="Arrow: Right 184" title="Year Arrow">
              <a:extLst>
                <a:ext uri="{FF2B5EF4-FFF2-40B4-BE49-F238E27FC236}">
                  <a16:creationId xmlns:a16="http://schemas.microsoft.com/office/drawing/2014/main" id="{3B0446D8-93DC-469F-8CCA-243D60C08FF9}"/>
                </a:ext>
              </a:extLst>
            </p:cNvPr>
            <p:cNvSpPr/>
            <p:nvPr/>
          </p:nvSpPr>
          <p:spPr>
            <a:xfrm>
              <a:off x="5886628" y="3325499"/>
              <a:ext cx="2784204" cy="355735"/>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53" name="Oval 52" title="Quarter Background Cirlce">
              <a:extLst>
                <a:ext uri="{FF2B5EF4-FFF2-40B4-BE49-F238E27FC236}">
                  <a16:creationId xmlns:a16="http://schemas.microsoft.com/office/drawing/2014/main" id="{2B22A5C5-7BEA-44C6-9368-3ADC302C1109}"/>
                </a:ext>
              </a:extLst>
            </p:cNvPr>
            <p:cNvSpPr/>
            <p:nvPr/>
          </p:nvSpPr>
          <p:spPr>
            <a:xfrm>
              <a:off x="809621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Oval 53" title="Quarter Background Cirlce">
              <a:extLst>
                <a:ext uri="{FF2B5EF4-FFF2-40B4-BE49-F238E27FC236}">
                  <a16:creationId xmlns:a16="http://schemas.microsoft.com/office/drawing/2014/main" id="{350341E4-A84A-4343-85F5-5F96EFF5ED5F}"/>
                </a:ext>
              </a:extLst>
            </p:cNvPr>
            <p:cNvSpPr/>
            <p:nvPr/>
          </p:nvSpPr>
          <p:spPr>
            <a:xfrm>
              <a:off x="7443814" y="3403316"/>
              <a:ext cx="21111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 name="Oval 54" title="Quarter Background Cirlce">
              <a:extLst>
                <a:ext uri="{FF2B5EF4-FFF2-40B4-BE49-F238E27FC236}">
                  <a16:creationId xmlns:a16="http://schemas.microsoft.com/office/drawing/2014/main" id="{6AE0663A-8096-4E25-8194-1E9E2C927514}"/>
                </a:ext>
              </a:extLst>
            </p:cNvPr>
            <p:cNvSpPr/>
            <p:nvPr/>
          </p:nvSpPr>
          <p:spPr>
            <a:xfrm>
              <a:off x="6791415" y="3403316"/>
              <a:ext cx="212704"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Oval 55" title="Quarter Background Cirlce">
              <a:extLst>
                <a:ext uri="{FF2B5EF4-FFF2-40B4-BE49-F238E27FC236}">
                  <a16:creationId xmlns:a16="http://schemas.microsoft.com/office/drawing/2014/main" id="{404F17E1-E96A-4F1A-8AEA-40A83ED973D7}"/>
                </a:ext>
              </a:extLst>
            </p:cNvPr>
            <p:cNvSpPr/>
            <p:nvPr/>
          </p:nvSpPr>
          <p:spPr>
            <a:xfrm>
              <a:off x="614060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7" name="Straight Connector 56" title="Q lines">
              <a:extLst>
                <a:ext uri="{FF2B5EF4-FFF2-40B4-BE49-F238E27FC236}">
                  <a16:creationId xmlns:a16="http://schemas.microsoft.com/office/drawing/2014/main" id="{97DC5706-BD95-4C44-BEEC-67AC493789C2}"/>
                </a:ext>
              </a:extLst>
            </p:cNvPr>
            <p:cNvCxnSpPr>
              <a:cxnSpLocks/>
            </p:cNvCxnSpPr>
            <p:nvPr/>
          </p:nvCxnSpPr>
          <p:spPr>
            <a:xfrm>
              <a:off x="6246956"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 name="Straight Connector 57" title="Q lines">
              <a:extLst>
                <a:ext uri="{FF2B5EF4-FFF2-40B4-BE49-F238E27FC236}">
                  <a16:creationId xmlns:a16="http://schemas.microsoft.com/office/drawing/2014/main" id="{243EC4F9-564C-4C38-9956-11BDB953A900}"/>
                </a:ext>
              </a:extLst>
            </p:cNvPr>
            <p:cNvCxnSpPr>
              <a:cxnSpLocks/>
            </p:cNvCxnSpPr>
            <p:nvPr/>
          </p:nvCxnSpPr>
          <p:spPr>
            <a:xfrm>
              <a:off x="754064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title="Q lines">
              <a:extLst>
                <a:ext uri="{FF2B5EF4-FFF2-40B4-BE49-F238E27FC236}">
                  <a16:creationId xmlns:a16="http://schemas.microsoft.com/office/drawing/2014/main" id="{F1C4606C-815B-4974-818F-818722C334C7}"/>
                </a:ext>
              </a:extLst>
            </p:cNvPr>
            <p:cNvCxnSpPr>
              <a:cxnSpLocks/>
            </p:cNvCxnSpPr>
            <p:nvPr/>
          </p:nvCxnSpPr>
          <p:spPr>
            <a:xfrm>
              <a:off x="8188279"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0" name="TextBox 59" title="Quarter Number">
              <a:extLst>
                <a:ext uri="{FF2B5EF4-FFF2-40B4-BE49-F238E27FC236}">
                  <a16:creationId xmlns:a16="http://schemas.microsoft.com/office/drawing/2014/main" id="{1AC2A60B-327E-49C3-B0B1-4FBEBA419531}"/>
                </a:ext>
              </a:extLst>
            </p:cNvPr>
            <p:cNvSpPr txBox="1"/>
            <p:nvPr/>
          </p:nvSpPr>
          <p:spPr>
            <a:xfrm>
              <a:off x="6107270"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61" name="TextBox 60" title="Quarter Number">
              <a:extLst>
                <a:ext uri="{FF2B5EF4-FFF2-40B4-BE49-F238E27FC236}">
                  <a16:creationId xmlns:a16="http://schemas.microsoft.com/office/drawing/2014/main" id="{B6484456-39E7-4FCB-845E-6D8FE91025A5}"/>
                </a:ext>
              </a:extLst>
            </p:cNvPr>
            <p:cNvSpPr txBox="1"/>
            <p:nvPr/>
          </p:nvSpPr>
          <p:spPr>
            <a:xfrm>
              <a:off x="6754906"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62" name="TextBox 61" title="Quarter Number">
              <a:extLst>
                <a:ext uri="{FF2B5EF4-FFF2-40B4-BE49-F238E27FC236}">
                  <a16:creationId xmlns:a16="http://schemas.microsoft.com/office/drawing/2014/main" id="{F1F28F8B-3322-46B4-8053-252CD4B26097}"/>
                </a:ext>
              </a:extLst>
            </p:cNvPr>
            <p:cNvSpPr txBox="1"/>
            <p:nvPr/>
          </p:nvSpPr>
          <p:spPr>
            <a:xfrm>
              <a:off x="7402543"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63" name="TextBox 62" title="Quarter Number">
              <a:extLst>
                <a:ext uri="{FF2B5EF4-FFF2-40B4-BE49-F238E27FC236}">
                  <a16:creationId xmlns:a16="http://schemas.microsoft.com/office/drawing/2014/main" id="{1F6A332E-5D65-4653-B505-01A96C5E6802}"/>
                </a:ext>
              </a:extLst>
            </p:cNvPr>
            <p:cNvSpPr txBox="1"/>
            <p:nvPr/>
          </p:nvSpPr>
          <p:spPr>
            <a:xfrm>
              <a:off x="8048593" y="3431902"/>
              <a:ext cx="288897"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64" name="Group 56">
            <a:extLst>
              <a:ext uri="{FF2B5EF4-FFF2-40B4-BE49-F238E27FC236}">
                <a16:creationId xmlns:a16="http://schemas.microsoft.com/office/drawing/2014/main" id="{77389DF0-E7DD-4269-AD28-C31D6A39F38C}"/>
              </a:ext>
            </a:extLst>
          </p:cNvPr>
          <p:cNvGrpSpPr>
            <a:grpSpLocks/>
          </p:cNvGrpSpPr>
          <p:nvPr userDrawn="1"/>
        </p:nvGrpSpPr>
        <p:grpSpPr bwMode="auto">
          <a:xfrm>
            <a:off x="3308350" y="3119438"/>
            <a:ext cx="2760663" cy="561975"/>
            <a:chOff x="3309141" y="3119046"/>
            <a:chExt cx="2759196" cy="561751"/>
          </a:xfrm>
        </p:grpSpPr>
        <p:sp>
          <p:nvSpPr>
            <p:cNvPr id="65" name="Arrow: Right 130" title="Year Arrow">
              <a:extLst>
                <a:ext uri="{FF2B5EF4-FFF2-40B4-BE49-F238E27FC236}">
                  <a16:creationId xmlns:a16="http://schemas.microsoft.com/office/drawing/2014/main" id="{AB347905-1550-4C92-86D4-7E6E30898C9A}"/>
                </a:ext>
              </a:extLst>
            </p:cNvPr>
            <p:cNvSpPr/>
            <p:nvPr/>
          </p:nvSpPr>
          <p:spPr>
            <a:xfrm>
              <a:off x="3309141" y="3325339"/>
              <a:ext cx="2759196" cy="355458"/>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66" name="Oval 65" title="Quarter Background Cirlce">
              <a:extLst>
                <a:ext uri="{FF2B5EF4-FFF2-40B4-BE49-F238E27FC236}">
                  <a16:creationId xmlns:a16="http://schemas.microsoft.com/office/drawing/2014/main" id="{2A1358E8-1C5A-404F-A21D-70C91344696E}"/>
                </a:ext>
              </a:extLst>
            </p:cNvPr>
            <p:cNvSpPr/>
            <p:nvPr/>
          </p:nvSpPr>
          <p:spPr>
            <a:xfrm>
              <a:off x="5495554" y="3403095"/>
              <a:ext cx="2110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7" name="Oval 66" title="Quarter Background Cirlce">
              <a:extLst>
                <a:ext uri="{FF2B5EF4-FFF2-40B4-BE49-F238E27FC236}">
                  <a16:creationId xmlns:a16="http://schemas.microsoft.com/office/drawing/2014/main" id="{22CD796C-9394-418C-BDB7-8A7290E0928C}"/>
                </a:ext>
              </a:extLst>
            </p:cNvPr>
            <p:cNvSpPr/>
            <p:nvPr/>
          </p:nvSpPr>
          <p:spPr>
            <a:xfrm>
              <a:off x="4846612" y="3403095"/>
              <a:ext cx="211025"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8" name="Oval 67" title="Quarter Background Cirlce">
              <a:extLst>
                <a:ext uri="{FF2B5EF4-FFF2-40B4-BE49-F238E27FC236}">
                  <a16:creationId xmlns:a16="http://schemas.microsoft.com/office/drawing/2014/main" id="{E05AEE6F-4DEF-4FBA-B91C-00D61B7F6CDA}"/>
                </a:ext>
              </a:extLst>
            </p:cNvPr>
            <p:cNvSpPr/>
            <p:nvPr/>
          </p:nvSpPr>
          <p:spPr>
            <a:xfrm>
              <a:off x="4208776"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9" name="Oval 68" title="Quarter Background Cirlce">
              <a:extLst>
                <a:ext uri="{FF2B5EF4-FFF2-40B4-BE49-F238E27FC236}">
                  <a16:creationId xmlns:a16="http://schemas.microsoft.com/office/drawing/2014/main" id="{B9ADE13E-E106-4D3B-B6E7-7C7C8D381493}"/>
                </a:ext>
              </a:extLst>
            </p:cNvPr>
            <p:cNvSpPr/>
            <p:nvPr/>
          </p:nvSpPr>
          <p:spPr>
            <a:xfrm>
              <a:off x="3551900"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0" name="Straight Connector 69" title="Q lines">
              <a:extLst>
                <a:ext uri="{FF2B5EF4-FFF2-40B4-BE49-F238E27FC236}">
                  <a16:creationId xmlns:a16="http://schemas.microsoft.com/office/drawing/2014/main" id="{54DD6E40-4D28-4137-9CEA-36A14FBEC9F2}"/>
                </a:ext>
              </a:extLst>
            </p:cNvPr>
            <p:cNvCxnSpPr>
              <a:cxnSpLocks/>
            </p:cNvCxnSpPr>
            <p:nvPr/>
          </p:nvCxnSpPr>
          <p:spPr>
            <a:xfrm>
              <a:off x="3656619"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1" name="Straight Connector 70" title="Q lines">
              <a:extLst>
                <a:ext uri="{FF2B5EF4-FFF2-40B4-BE49-F238E27FC236}">
                  <a16:creationId xmlns:a16="http://schemas.microsoft.com/office/drawing/2014/main" id="{47A1AC85-EA66-415B-9F41-CCA3D0800DA2}"/>
                </a:ext>
              </a:extLst>
            </p:cNvPr>
            <p:cNvCxnSpPr>
              <a:cxnSpLocks/>
            </p:cNvCxnSpPr>
            <p:nvPr/>
          </p:nvCxnSpPr>
          <p:spPr>
            <a:xfrm>
              <a:off x="4303975"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2" name="Straight Connector 71" title="Q lines">
              <a:extLst>
                <a:ext uri="{FF2B5EF4-FFF2-40B4-BE49-F238E27FC236}">
                  <a16:creationId xmlns:a16="http://schemas.microsoft.com/office/drawing/2014/main" id="{6E9E6FF1-0135-49E4-A18C-19617150AF55}"/>
                </a:ext>
              </a:extLst>
            </p:cNvPr>
            <p:cNvCxnSpPr>
              <a:cxnSpLocks/>
            </p:cNvCxnSpPr>
            <p:nvPr/>
          </p:nvCxnSpPr>
          <p:spPr>
            <a:xfrm>
              <a:off x="4951331"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Connector 72" title="Q lines">
              <a:extLst>
                <a:ext uri="{FF2B5EF4-FFF2-40B4-BE49-F238E27FC236}">
                  <a16:creationId xmlns:a16="http://schemas.microsoft.com/office/drawing/2014/main" id="{B393237C-FA33-4465-9A2B-6AAE5BEFE1CF}"/>
                </a:ext>
              </a:extLst>
            </p:cNvPr>
            <p:cNvCxnSpPr>
              <a:cxnSpLocks/>
            </p:cNvCxnSpPr>
            <p:nvPr/>
          </p:nvCxnSpPr>
          <p:spPr>
            <a:xfrm>
              <a:off x="5598687"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4" name="TextBox 73" title="Quarter Number">
              <a:extLst>
                <a:ext uri="{FF2B5EF4-FFF2-40B4-BE49-F238E27FC236}">
                  <a16:creationId xmlns:a16="http://schemas.microsoft.com/office/drawing/2014/main" id="{DB339C23-D5CE-4FE1-B7E0-8F720B330BF8}"/>
                </a:ext>
              </a:extLst>
            </p:cNvPr>
            <p:cNvSpPr txBox="1"/>
            <p:nvPr/>
          </p:nvSpPr>
          <p:spPr>
            <a:xfrm>
              <a:off x="3516993" y="3431658"/>
              <a:ext cx="287184"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75" name="TextBox 74" title="Quarter Number">
              <a:extLst>
                <a:ext uri="{FF2B5EF4-FFF2-40B4-BE49-F238E27FC236}">
                  <a16:creationId xmlns:a16="http://schemas.microsoft.com/office/drawing/2014/main" id="{81114D46-6017-4D4F-8013-31A3AAC0847C}"/>
                </a:ext>
              </a:extLst>
            </p:cNvPr>
            <p:cNvSpPr txBox="1"/>
            <p:nvPr/>
          </p:nvSpPr>
          <p:spPr>
            <a:xfrm>
              <a:off x="4164349" y="3431658"/>
              <a:ext cx="287184"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76" name="TextBox 75" title="Quarter Number">
              <a:extLst>
                <a:ext uri="{FF2B5EF4-FFF2-40B4-BE49-F238E27FC236}">
                  <a16:creationId xmlns:a16="http://schemas.microsoft.com/office/drawing/2014/main" id="{B9ED4E6A-4D04-4B2C-8D7D-46EF535D2F39}"/>
                </a:ext>
              </a:extLst>
            </p:cNvPr>
            <p:cNvSpPr txBox="1"/>
            <p:nvPr/>
          </p:nvSpPr>
          <p:spPr>
            <a:xfrm>
              <a:off x="4811705" y="3431658"/>
              <a:ext cx="288771"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77" name="TextBox 76" title="Quarter Number">
              <a:extLst>
                <a:ext uri="{FF2B5EF4-FFF2-40B4-BE49-F238E27FC236}">
                  <a16:creationId xmlns:a16="http://schemas.microsoft.com/office/drawing/2014/main" id="{E59259BB-DFF3-4108-865D-4607ECFCD7BD}"/>
                </a:ext>
              </a:extLst>
            </p:cNvPr>
            <p:cNvSpPr txBox="1"/>
            <p:nvPr/>
          </p:nvSpPr>
          <p:spPr>
            <a:xfrm>
              <a:off x="5459061" y="3431658"/>
              <a:ext cx="288771"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78" name="Group 70">
            <a:extLst>
              <a:ext uri="{FF2B5EF4-FFF2-40B4-BE49-F238E27FC236}">
                <a16:creationId xmlns:a16="http://schemas.microsoft.com/office/drawing/2014/main" id="{067D4D47-9D7C-4C8E-B47D-2BCCAF64A149}"/>
              </a:ext>
            </a:extLst>
          </p:cNvPr>
          <p:cNvGrpSpPr>
            <a:grpSpLocks/>
          </p:cNvGrpSpPr>
          <p:nvPr userDrawn="1"/>
        </p:nvGrpSpPr>
        <p:grpSpPr bwMode="auto">
          <a:xfrm>
            <a:off x="792163" y="3119438"/>
            <a:ext cx="2695575" cy="561975"/>
            <a:chOff x="791681" y="3119046"/>
            <a:chExt cx="2695434" cy="561751"/>
          </a:xfrm>
        </p:grpSpPr>
        <p:cxnSp>
          <p:nvCxnSpPr>
            <p:cNvPr id="79" name="Straight Connector 78" title="Q lines">
              <a:extLst>
                <a:ext uri="{FF2B5EF4-FFF2-40B4-BE49-F238E27FC236}">
                  <a16:creationId xmlns:a16="http://schemas.microsoft.com/office/drawing/2014/main" id="{9250B0D6-71E5-4938-942D-97C47E2680F0}"/>
                </a:ext>
              </a:extLst>
            </p:cNvPr>
            <p:cNvCxnSpPr>
              <a:cxnSpLocks/>
            </p:cNvCxnSpPr>
            <p:nvPr/>
          </p:nvCxnSpPr>
          <p:spPr>
            <a:xfrm>
              <a:off x="1702858"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0" name="Arrow: Right 129" title="Year Arrow">
              <a:extLst>
                <a:ext uri="{FF2B5EF4-FFF2-40B4-BE49-F238E27FC236}">
                  <a16:creationId xmlns:a16="http://schemas.microsoft.com/office/drawing/2014/main" id="{BA1615C8-BFB3-47BE-83CA-66CA5DECE152}"/>
                </a:ext>
              </a:extLst>
            </p:cNvPr>
            <p:cNvSpPr/>
            <p:nvPr/>
          </p:nvSpPr>
          <p:spPr>
            <a:xfrm>
              <a:off x="791681" y="3325339"/>
              <a:ext cx="2695434" cy="355458"/>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81" name="Oval 80" title="Quarter Background Cirlce">
              <a:extLst>
                <a:ext uri="{FF2B5EF4-FFF2-40B4-BE49-F238E27FC236}">
                  <a16:creationId xmlns:a16="http://schemas.microsoft.com/office/drawing/2014/main" id="{A8A24A77-2891-41AE-9CD6-E5B33CA17ECC}"/>
                </a:ext>
              </a:extLst>
            </p:cNvPr>
            <p:cNvSpPr/>
            <p:nvPr/>
          </p:nvSpPr>
          <p:spPr>
            <a:xfrm>
              <a:off x="2914057"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 name="Oval 81" title="Quarter Background Cirlce">
              <a:extLst>
                <a:ext uri="{FF2B5EF4-FFF2-40B4-BE49-F238E27FC236}">
                  <a16:creationId xmlns:a16="http://schemas.microsoft.com/office/drawing/2014/main" id="{201A0E9C-F96F-4DEF-A567-22ED0A39A42A}"/>
                </a:ext>
              </a:extLst>
            </p:cNvPr>
            <p:cNvSpPr/>
            <p:nvPr/>
          </p:nvSpPr>
          <p:spPr>
            <a:xfrm>
              <a:off x="2255279" y="3403095"/>
              <a:ext cx="212714"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3" name="Oval 82" title="Quarter Background Cirlce">
              <a:extLst>
                <a:ext uri="{FF2B5EF4-FFF2-40B4-BE49-F238E27FC236}">
                  <a16:creationId xmlns:a16="http://schemas.microsoft.com/office/drawing/2014/main" id="{23177848-AC48-4957-92BC-4EBF60D67223}"/>
                </a:ext>
              </a:extLst>
            </p:cNvPr>
            <p:cNvSpPr/>
            <p:nvPr/>
          </p:nvSpPr>
          <p:spPr>
            <a:xfrm>
              <a:off x="1612375"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4" name="Oval 83" title="Quarter Background Cirlce">
              <a:extLst>
                <a:ext uri="{FF2B5EF4-FFF2-40B4-BE49-F238E27FC236}">
                  <a16:creationId xmlns:a16="http://schemas.microsoft.com/office/drawing/2014/main" id="{D9447F00-305F-42F4-9DFB-7F08ECD1E8A2}"/>
                </a:ext>
              </a:extLst>
            </p:cNvPr>
            <p:cNvSpPr/>
            <p:nvPr/>
          </p:nvSpPr>
          <p:spPr>
            <a:xfrm>
              <a:off x="966297" y="3403095"/>
              <a:ext cx="2111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5" name="Straight Connector 84" title="Q lines">
              <a:extLst>
                <a:ext uri="{FF2B5EF4-FFF2-40B4-BE49-F238E27FC236}">
                  <a16:creationId xmlns:a16="http://schemas.microsoft.com/office/drawing/2014/main" id="{F7F5AF8D-EEAC-4DFE-813B-88283527B215}"/>
                </a:ext>
              </a:extLst>
            </p:cNvPr>
            <p:cNvCxnSpPr>
              <a:cxnSpLocks/>
            </p:cNvCxnSpPr>
            <p:nvPr/>
          </p:nvCxnSpPr>
          <p:spPr>
            <a:xfrm>
              <a:off x="1067892"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Straight Connector 85" title="Q lines">
              <a:extLst>
                <a:ext uri="{FF2B5EF4-FFF2-40B4-BE49-F238E27FC236}">
                  <a16:creationId xmlns:a16="http://schemas.microsoft.com/office/drawing/2014/main" id="{FDFA493F-2E2D-40CA-83DD-1F49BFD9EE7F}"/>
                </a:ext>
              </a:extLst>
            </p:cNvPr>
            <p:cNvCxnSpPr>
              <a:cxnSpLocks/>
            </p:cNvCxnSpPr>
            <p:nvPr/>
          </p:nvCxnSpPr>
          <p:spPr>
            <a:xfrm>
              <a:off x="2361636"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Straight Connector 86" title="Q lines">
              <a:extLst>
                <a:ext uri="{FF2B5EF4-FFF2-40B4-BE49-F238E27FC236}">
                  <a16:creationId xmlns:a16="http://schemas.microsoft.com/office/drawing/2014/main" id="{B4904B41-4A80-4EDC-AD17-E2B89B628452}"/>
                </a:ext>
              </a:extLst>
            </p:cNvPr>
            <p:cNvCxnSpPr>
              <a:cxnSpLocks/>
            </p:cNvCxnSpPr>
            <p:nvPr/>
          </p:nvCxnSpPr>
          <p:spPr>
            <a:xfrm>
              <a:off x="3009302"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8" name="TextBox 87" title="Quarter Number">
              <a:extLst>
                <a:ext uri="{FF2B5EF4-FFF2-40B4-BE49-F238E27FC236}">
                  <a16:creationId xmlns:a16="http://schemas.microsoft.com/office/drawing/2014/main" id="{AEE6761C-1BA3-495F-801D-5BE314219942}"/>
                </a:ext>
              </a:extLst>
            </p:cNvPr>
            <p:cNvSpPr txBox="1"/>
            <p:nvPr/>
          </p:nvSpPr>
          <p:spPr>
            <a:xfrm>
              <a:off x="926611"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89" name="TextBox 88" title="Quarter Number">
              <a:extLst>
                <a:ext uri="{FF2B5EF4-FFF2-40B4-BE49-F238E27FC236}">
                  <a16:creationId xmlns:a16="http://schemas.microsoft.com/office/drawing/2014/main" id="{2A918C2A-5814-415C-8006-203C0763C657}"/>
                </a:ext>
              </a:extLst>
            </p:cNvPr>
            <p:cNvSpPr txBox="1"/>
            <p:nvPr/>
          </p:nvSpPr>
          <p:spPr>
            <a:xfrm>
              <a:off x="1574277"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90" name="TextBox 89" title="Quarter Number">
              <a:extLst>
                <a:ext uri="{FF2B5EF4-FFF2-40B4-BE49-F238E27FC236}">
                  <a16:creationId xmlns:a16="http://schemas.microsoft.com/office/drawing/2014/main" id="{5128B7E1-37DA-4F28-AE10-7823A49AF3EB}"/>
                </a:ext>
              </a:extLst>
            </p:cNvPr>
            <p:cNvSpPr txBox="1"/>
            <p:nvPr/>
          </p:nvSpPr>
          <p:spPr>
            <a:xfrm>
              <a:off x="2221943"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91" name="TextBox 90" title="Quarter Number">
              <a:extLst>
                <a:ext uri="{FF2B5EF4-FFF2-40B4-BE49-F238E27FC236}">
                  <a16:creationId xmlns:a16="http://schemas.microsoft.com/office/drawing/2014/main" id="{E9B965C3-E898-4201-B88F-65DE57C8CCC4}"/>
                </a:ext>
              </a:extLst>
            </p:cNvPr>
            <p:cNvSpPr txBox="1"/>
            <p:nvPr/>
          </p:nvSpPr>
          <p:spPr>
            <a:xfrm>
              <a:off x="2869609"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27" name="Text Placeholder 8"/>
          <p:cNvSpPr>
            <a:spLocks noGrp="1"/>
          </p:cNvSpPr>
          <p:nvPr>
            <p:ph type="body" sz="quarter" idx="13"/>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28" name="Text Placeholder 8"/>
          <p:cNvSpPr>
            <a:spLocks noGrp="1"/>
          </p:cNvSpPr>
          <p:nvPr>
            <p:ph type="body" sz="quarter" idx="14"/>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1" name="Text Placeholder 8"/>
          <p:cNvSpPr>
            <a:spLocks noGrp="1"/>
          </p:cNvSpPr>
          <p:nvPr>
            <p:ph type="body" sz="quarter" idx="15"/>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2" name="Text Placeholder 8"/>
          <p:cNvSpPr>
            <a:spLocks noGrp="1"/>
          </p:cNvSpPr>
          <p:nvPr>
            <p:ph type="body" sz="quarter" idx="16"/>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3" name="Text Placeholder 8"/>
          <p:cNvSpPr>
            <a:spLocks noGrp="1"/>
          </p:cNvSpPr>
          <p:nvPr>
            <p:ph type="body" sz="quarter" idx="17"/>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4" name="Text Placeholder 8"/>
          <p:cNvSpPr>
            <a:spLocks noGrp="1"/>
          </p:cNvSpPr>
          <p:nvPr>
            <p:ph type="body" sz="quarter" idx="23"/>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5" name="Text Placeholder 8"/>
          <p:cNvSpPr>
            <a:spLocks noGrp="1"/>
          </p:cNvSpPr>
          <p:nvPr>
            <p:ph type="body" sz="quarter" idx="24"/>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6" name="Text Placeholder 8"/>
          <p:cNvSpPr>
            <a:spLocks noGrp="1"/>
          </p:cNvSpPr>
          <p:nvPr>
            <p:ph type="body" sz="quarter" idx="25"/>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7" name="Text Placeholder 4"/>
          <p:cNvSpPr>
            <a:spLocks noGrp="1"/>
          </p:cNvSpPr>
          <p:nvPr>
            <p:ph type="body" sz="quarter" idx="26"/>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Edit Master text styles</a:t>
            </a:r>
          </a:p>
        </p:txBody>
      </p:sp>
      <p:sp>
        <p:nvSpPr>
          <p:cNvPr id="92" name="Date Placeholder 6">
            <a:extLst>
              <a:ext uri="{FF2B5EF4-FFF2-40B4-BE49-F238E27FC236}">
                <a16:creationId xmlns:a16="http://schemas.microsoft.com/office/drawing/2014/main" id="{258C1A87-0E9F-4A7C-B8FE-932D7E3039CE}"/>
              </a:ext>
            </a:extLst>
          </p:cNvPr>
          <p:cNvSpPr>
            <a:spLocks noGrp="1"/>
          </p:cNvSpPr>
          <p:nvPr>
            <p:ph type="dt" sz="half" idx="27"/>
          </p:nvPr>
        </p:nvSpPr>
        <p:spPr/>
        <p:txBody>
          <a:bodyPr/>
          <a:lstStyle>
            <a:lvl1pPr>
              <a:defRPr/>
            </a:lvl1pPr>
          </a:lstStyle>
          <a:p>
            <a:pPr>
              <a:defRPr/>
            </a:pPr>
            <a:endParaRPr lang="en-US" dirty="0"/>
          </a:p>
        </p:txBody>
      </p:sp>
      <p:sp>
        <p:nvSpPr>
          <p:cNvPr id="93" name="Footer Placeholder 7">
            <a:extLst>
              <a:ext uri="{FF2B5EF4-FFF2-40B4-BE49-F238E27FC236}">
                <a16:creationId xmlns:a16="http://schemas.microsoft.com/office/drawing/2014/main" id="{1EE3FDC7-D6F5-4179-A0FF-723756E74D7A}"/>
              </a:ext>
            </a:extLst>
          </p:cNvPr>
          <p:cNvSpPr>
            <a:spLocks noGrp="1"/>
          </p:cNvSpPr>
          <p:nvPr>
            <p:ph type="ftr" sz="quarter" idx="28"/>
          </p:nvPr>
        </p:nvSpPr>
        <p:spPr/>
        <p:txBody>
          <a:bodyPr/>
          <a:lstStyle>
            <a:lvl1pPr>
              <a:defRPr/>
            </a:lvl1pPr>
          </a:lstStyle>
          <a:p>
            <a:pPr>
              <a:defRPr/>
            </a:pPr>
            <a:endParaRPr lang="en-US" dirty="0"/>
          </a:p>
        </p:txBody>
      </p:sp>
      <p:sp>
        <p:nvSpPr>
          <p:cNvPr id="94" name="Slide Number Placeholder 8">
            <a:extLst>
              <a:ext uri="{FF2B5EF4-FFF2-40B4-BE49-F238E27FC236}">
                <a16:creationId xmlns:a16="http://schemas.microsoft.com/office/drawing/2014/main" id="{5F83D428-67CB-4B21-BE6A-708C180E0B42}"/>
              </a:ext>
            </a:extLst>
          </p:cNvPr>
          <p:cNvSpPr>
            <a:spLocks noGrp="1"/>
          </p:cNvSpPr>
          <p:nvPr>
            <p:ph type="sldNum" sz="quarter" idx="29"/>
          </p:nvPr>
        </p:nvSpPr>
        <p:spPr/>
        <p:txBody>
          <a:bodyPr/>
          <a:lstStyle>
            <a:lvl1pPr>
              <a:defRPr/>
            </a:lvl1pPr>
          </a:lstStyle>
          <a:p>
            <a:pPr>
              <a:defRPr/>
            </a:pPr>
            <a:fld id="{BB8C1CA8-FD69-42B9-B523-42DF29E4F018}" type="slidenum">
              <a:rPr lang="en-US"/>
              <a:pPr>
                <a:defRPr/>
              </a:pPr>
              <a:t>‹#›</a:t>
            </a:fld>
            <a:endParaRPr lang="en-US" dirty="0"/>
          </a:p>
        </p:txBody>
      </p:sp>
    </p:spTree>
    <p:extLst>
      <p:ext uri="{BB962C8B-B14F-4D97-AF65-F5344CB8AC3E}">
        <p14:creationId xmlns:p14="http://schemas.microsoft.com/office/powerpoint/2010/main" val="1396174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174D7A-D971-48BA-A567-4478AC9C34F5}"/>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A6AC9BA3-4C98-4023-B191-0B68838DC51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1EB4F54F-DF24-409C-B4F1-0D93C9FDF99A}"/>
              </a:ext>
            </a:extLst>
          </p:cNvPr>
          <p:cNvSpPr>
            <a:spLocks noGrp="1"/>
          </p:cNvSpPr>
          <p:nvPr>
            <p:ph type="sldNum" sz="quarter" idx="12"/>
          </p:nvPr>
        </p:nvSpPr>
        <p:spPr/>
        <p:txBody>
          <a:bodyPr/>
          <a:lstStyle>
            <a:lvl1pPr>
              <a:defRPr/>
            </a:lvl1pPr>
          </a:lstStyle>
          <a:p>
            <a:pPr>
              <a:defRPr/>
            </a:pPr>
            <a:fld id="{221E7C17-FBAF-4698-967C-36AB0F76E07B}" type="slidenum">
              <a:rPr lang="en-US"/>
              <a:pPr>
                <a:defRPr/>
              </a:pPr>
              <a:t>‹#›</a:t>
            </a:fld>
            <a:endParaRPr lang="en-US" dirty="0"/>
          </a:p>
        </p:txBody>
      </p:sp>
    </p:spTree>
    <p:extLst>
      <p:ext uri="{BB962C8B-B14F-4D97-AF65-F5344CB8AC3E}">
        <p14:creationId xmlns:p14="http://schemas.microsoft.com/office/powerpoint/2010/main" val="892522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78763"/>
            <a:ext cx="9144000" cy="1455651"/>
          </a:xfrm>
          <a:solidFill>
            <a:schemeClr val="bg1">
              <a:lumMod val="95000"/>
            </a:schemeClr>
          </a:solidFill>
        </p:spPr>
        <p:txBody>
          <a:bodyPr>
            <a:normAutofit/>
          </a:bodyPr>
          <a:lstStyle>
            <a:lvl1pPr algn="ctr">
              <a:defRPr sz="5600" b="1">
                <a:solidFill>
                  <a:srgbClr val="3C6EBE"/>
                </a:solidFill>
                <a:latin typeface="+mn-lt"/>
              </a:defRPr>
            </a:lvl1pPr>
          </a:lstStyle>
          <a:p>
            <a:r>
              <a:rPr lang="en-US"/>
              <a:t>Click to edit Master title style</a:t>
            </a:r>
          </a:p>
        </p:txBody>
      </p:sp>
      <p:sp>
        <p:nvSpPr>
          <p:cNvPr id="3" name="Subtitle 2"/>
          <p:cNvSpPr>
            <a:spLocks noGrp="1"/>
          </p:cNvSpPr>
          <p:nvPr>
            <p:ph type="subTitle" idx="1"/>
          </p:nvPr>
        </p:nvSpPr>
        <p:spPr>
          <a:xfrm>
            <a:off x="1524000" y="3435420"/>
            <a:ext cx="9144000" cy="851564"/>
          </a:xfrm>
          <a:solidFill>
            <a:schemeClr val="bg1">
              <a:lumMod val="95000"/>
            </a:schemeClr>
          </a:solidFill>
        </p:spPr>
        <p:txBody>
          <a:bodyPr/>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p:nvPr>
        </p:nvSpPr>
        <p:spPr>
          <a:xfrm>
            <a:off x="5407025" y="5213059"/>
            <a:ext cx="1377950" cy="1096963"/>
          </a:xfrm>
        </p:spPr>
        <p:txBody>
          <a:bodyPr rtlCol="0">
            <a:normAutofit/>
          </a:bodyPr>
          <a:lstStyle/>
          <a:p>
            <a:pPr lvl="0"/>
            <a:r>
              <a:rPr lang="en-US" noProof="0" dirty="0"/>
              <a:t>Click icon to add picture</a:t>
            </a:r>
          </a:p>
        </p:txBody>
      </p:sp>
      <p:sp>
        <p:nvSpPr>
          <p:cNvPr id="5" name="Date Placeholder 3">
            <a:extLst>
              <a:ext uri="{FF2B5EF4-FFF2-40B4-BE49-F238E27FC236}">
                <a16:creationId xmlns:a16="http://schemas.microsoft.com/office/drawing/2014/main" id="{22F33C84-2E61-49E4-A623-2B608BD65AC8}"/>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AEEA518D-B1F3-48D9-B53D-83DFC01A9158}"/>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A5E8EF0-EEC1-4F5E-A3D0-628CD5CF0372}"/>
              </a:ext>
            </a:extLst>
          </p:cNvPr>
          <p:cNvSpPr>
            <a:spLocks noGrp="1"/>
          </p:cNvSpPr>
          <p:nvPr>
            <p:ph type="sldNum" sz="quarter" idx="17"/>
          </p:nvPr>
        </p:nvSpPr>
        <p:spPr/>
        <p:txBody>
          <a:bodyPr/>
          <a:lstStyle>
            <a:lvl1pPr>
              <a:defRPr/>
            </a:lvl1pPr>
          </a:lstStyle>
          <a:p>
            <a:pPr>
              <a:defRPr/>
            </a:pPr>
            <a:fld id="{90C1060D-3FDC-41CA-AE24-C3DC2E14C7DD}" type="slidenum">
              <a:rPr lang="en-US"/>
              <a:pPr>
                <a:defRPr/>
              </a:pPr>
              <a:t>‹#›</a:t>
            </a:fld>
            <a:endParaRPr lang="en-US" dirty="0"/>
          </a:p>
        </p:txBody>
      </p:sp>
    </p:spTree>
    <p:extLst>
      <p:ext uri="{BB962C8B-B14F-4D97-AF65-F5344CB8AC3E}">
        <p14:creationId xmlns:p14="http://schemas.microsoft.com/office/powerpoint/2010/main" val="3845665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99CD7465-82DB-6943-A223-97CAF3BF0047}"/>
              </a:ext>
            </a:extLst>
          </p:cNvPr>
          <p:cNvSpPr>
            <a:spLocks noGrp="1"/>
          </p:cNvSpPr>
          <p:nvPr>
            <p:ph type="pic" sz="quarter" idx="13"/>
          </p:nvPr>
        </p:nvSpPr>
        <p:spPr>
          <a:xfrm>
            <a:off x="10704513" y="85725"/>
            <a:ext cx="1377950" cy="1096963"/>
          </a:xfrm>
        </p:spPr>
        <p:txBody>
          <a:bodyPr rtlCol="0">
            <a:normAutofit/>
          </a:bodyPr>
          <a:lstStyle/>
          <a:p>
            <a:pPr lvl="0"/>
            <a:r>
              <a:rPr lang="en-US" noProof="0" dirty="0"/>
              <a:t>Click icon to add picture</a:t>
            </a:r>
          </a:p>
        </p:txBody>
      </p:sp>
      <p:sp>
        <p:nvSpPr>
          <p:cNvPr id="5" name="Date Placeholder 3">
            <a:extLst>
              <a:ext uri="{FF2B5EF4-FFF2-40B4-BE49-F238E27FC236}">
                <a16:creationId xmlns:a16="http://schemas.microsoft.com/office/drawing/2014/main" id="{5DAF709B-C2C1-4FB1-8E15-72DB4F752D6B}"/>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3644AF80-5D0E-44C3-943A-9DA86B347DAA}"/>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FE9AF81-E1D7-470A-BD2D-653B7DB62E6C}"/>
              </a:ext>
            </a:extLst>
          </p:cNvPr>
          <p:cNvSpPr>
            <a:spLocks noGrp="1"/>
          </p:cNvSpPr>
          <p:nvPr>
            <p:ph type="sldNum" sz="quarter" idx="16"/>
          </p:nvPr>
        </p:nvSpPr>
        <p:spPr/>
        <p:txBody>
          <a:bodyPr/>
          <a:lstStyle>
            <a:lvl1pPr>
              <a:defRPr/>
            </a:lvl1pPr>
          </a:lstStyle>
          <a:p>
            <a:pPr>
              <a:defRPr/>
            </a:pPr>
            <a:fld id="{235EFFA1-CB51-4ECA-848F-E05D6BCA5813}" type="slidenum">
              <a:rPr lang="en-US"/>
              <a:pPr>
                <a:defRPr/>
              </a:pPr>
              <a:t>‹#›</a:t>
            </a:fld>
            <a:endParaRPr lang="en-US" dirty="0"/>
          </a:p>
        </p:txBody>
      </p:sp>
    </p:spTree>
    <p:extLst>
      <p:ext uri="{BB962C8B-B14F-4D97-AF65-F5344CB8AC3E}">
        <p14:creationId xmlns:p14="http://schemas.microsoft.com/office/powerpoint/2010/main" val="3623731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a:t>Click to edit Master title style</a:t>
            </a:r>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3799346D-5D98-D948-A118-BA4E55B1DECF}"/>
              </a:ext>
            </a:extLst>
          </p:cNvPr>
          <p:cNvSpPr>
            <a:spLocks noGrp="1"/>
          </p:cNvSpPr>
          <p:nvPr>
            <p:ph type="pic" sz="quarter" idx="15"/>
          </p:nvPr>
        </p:nvSpPr>
        <p:spPr>
          <a:xfrm>
            <a:off x="10704513" y="85725"/>
            <a:ext cx="1377950" cy="1096963"/>
          </a:xfrm>
        </p:spPr>
        <p:txBody>
          <a:bodyPr rtlCol="0">
            <a:normAutofit/>
          </a:bodyPr>
          <a:lstStyle/>
          <a:p>
            <a:pPr lvl="0"/>
            <a:r>
              <a:rPr lang="en-US" noProof="0" dirty="0"/>
              <a:t>Click icon to add picture</a:t>
            </a:r>
          </a:p>
        </p:txBody>
      </p:sp>
      <p:sp>
        <p:nvSpPr>
          <p:cNvPr id="6" name="Date Placeholder 3">
            <a:extLst>
              <a:ext uri="{FF2B5EF4-FFF2-40B4-BE49-F238E27FC236}">
                <a16:creationId xmlns:a16="http://schemas.microsoft.com/office/drawing/2014/main" id="{F6480F45-41A7-4E6D-9E44-BDEF175756FF}"/>
              </a:ext>
            </a:extLst>
          </p:cNvPr>
          <p:cNvSpPr>
            <a:spLocks noGrp="1"/>
          </p:cNvSpPr>
          <p:nvPr>
            <p:ph type="dt" sz="half" idx="16"/>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0B15D3DC-9A0A-44C1-A0DD-3FBA14992B79}"/>
              </a:ext>
            </a:extLst>
          </p:cNvPr>
          <p:cNvSpPr>
            <a:spLocks noGrp="1"/>
          </p:cNvSpPr>
          <p:nvPr>
            <p:ph type="ftr" sz="quarter" idx="17"/>
          </p:nvPr>
        </p:nvSpPr>
        <p:spPr/>
        <p:txBody>
          <a:bodyPr/>
          <a:lstStyle>
            <a:lvl1pPr>
              <a:defRPr/>
            </a:lvl1pPr>
          </a:lstStyle>
          <a:p>
            <a:pPr>
              <a:defRPr/>
            </a:pPr>
            <a:endParaRPr lang="en-US" dirty="0"/>
          </a:p>
        </p:txBody>
      </p:sp>
      <p:sp>
        <p:nvSpPr>
          <p:cNvPr id="11" name="Slide Number Placeholder 5">
            <a:extLst>
              <a:ext uri="{FF2B5EF4-FFF2-40B4-BE49-F238E27FC236}">
                <a16:creationId xmlns:a16="http://schemas.microsoft.com/office/drawing/2014/main" id="{79E6611F-CA75-43A4-822E-9AB552CE5F32}"/>
              </a:ext>
            </a:extLst>
          </p:cNvPr>
          <p:cNvSpPr>
            <a:spLocks noGrp="1"/>
          </p:cNvSpPr>
          <p:nvPr>
            <p:ph type="sldNum" sz="quarter" idx="18"/>
          </p:nvPr>
        </p:nvSpPr>
        <p:spPr/>
        <p:txBody>
          <a:bodyPr/>
          <a:lstStyle>
            <a:lvl1pPr>
              <a:defRPr/>
            </a:lvl1pPr>
          </a:lstStyle>
          <a:p>
            <a:pPr>
              <a:defRPr/>
            </a:pPr>
            <a:fld id="{84CB8A19-EE32-43F9-A354-94027E55EACF}" type="slidenum">
              <a:rPr lang="en-US"/>
              <a:pPr>
                <a:defRPr/>
              </a:pPr>
              <a:t>‹#›</a:t>
            </a:fld>
            <a:endParaRPr lang="en-US" dirty="0"/>
          </a:p>
        </p:txBody>
      </p:sp>
    </p:spTree>
    <p:extLst>
      <p:ext uri="{BB962C8B-B14F-4D97-AF65-F5344CB8AC3E}">
        <p14:creationId xmlns:p14="http://schemas.microsoft.com/office/powerpoint/2010/main" val="2899090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a:t>Click to edit Master title style</a:t>
            </a:r>
          </a:p>
        </p:txBody>
      </p:sp>
      <p:sp>
        <p:nvSpPr>
          <p:cNvPr id="7" name="Content Placeholder 2"/>
          <p:cNvSpPr>
            <a:spLocks noGrp="1"/>
          </p:cNvSpPr>
          <p:nvPr>
            <p:ph idx="13"/>
          </p:nvPr>
        </p:nvSpPr>
        <p:spPr>
          <a:xfrm>
            <a:off x="838199" y="1825625"/>
            <a:ext cx="10515599" cy="4302459"/>
          </a:xfrm>
        </p:spPr>
        <p:txBody>
          <a:bodyPr/>
          <a:lstStyle>
            <a:lvl1pPr>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A12AD04B-FD68-AC47-8832-1731094D24F3}"/>
              </a:ext>
            </a:extLst>
          </p:cNvPr>
          <p:cNvSpPr>
            <a:spLocks noGrp="1"/>
          </p:cNvSpPr>
          <p:nvPr>
            <p:ph type="pic" sz="quarter" idx="14"/>
          </p:nvPr>
        </p:nvSpPr>
        <p:spPr>
          <a:xfrm>
            <a:off x="10704513" y="85725"/>
            <a:ext cx="1377950" cy="1096963"/>
          </a:xfrm>
        </p:spPr>
        <p:txBody>
          <a:bodyPr rtlCol="0">
            <a:normAutofit/>
          </a:bodyPr>
          <a:lstStyle/>
          <a:p>
            <a:pPr lvl="0"/>
            <a:r>
              <a:rPr lang="en-US" noProof="0" dirty="0"/>
              <a:t>Click icon to add picture</a:t>
            </a:r>
          </a:p>
        </p:txBody>
      </p:sp>
      <p:sp>
        <p:nvSpPr>
          <p:cNvPr id="5" name="Date Placeholder 3">
            <a:extLst>
              <a:ext uri="{FF2B5EF4-FFF2-40B4-BE49-F238E27FC236}">
                <a16:creationId xmlns:a16="http://schemas.microsoft.com/office/drawing/2014/main" id="{360B1824-6C49-4598-8EC5-2262871734EE}"/>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43899493-CE2C-4627-978A-15978F9F59FE}"/>
              </a:ext>
            </a:extLst>
          </p:cNvPr>
          <p:cNvSpPr>
            <a:spLocks noGrp="1"/>
          </p:cNvSpPr>
          <p:nvPr>
            <p:ph type="ftr" sz="quarter" idx="16"/>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C031F33C-BA22-43D8-8547-4691B17564EC}"/>
              </a:ext>
            </a:extLst>
          </p:cNvPr>
          <p:cNvSpPr>
            <a:spLocks noGrp="1"/>
          </p:cNvSpPr>
          <p:nvPr>
            <p:ph type="sldNum" sz="quarter" idx="17"/>
          </p:nvPr>
        </p:nvSpPr>
        <p:spPr/>
        <p:txBody>
          <a:bodyPr/>
          <a:lstStyle>
            <a:lvl1pPr>
              <a:defRPr/>
            </a:lvl1pPr>
          </a:lstStyle>
          <a:p>
            <a:pPr>
              <a:defRPr/>
            </a:pPr>
            <a:fld id="{E9B67234-3C5F-423C-A233-847A6300AC6C}" type="slidenum">
              <a:rPr lang="en-US"/>
              <a:pPr>
                <a:defRPr/>
              </a:pPr>
              <a:t>‹#›</a:t>
            </a:fld>
            <a:endParaRPr lang="en-US" dirty="0"/>
          </a:p>
        </p:txBody>
      </p:sp>
    </p:spTree>
    <p:extLst>
      <p:ext uri="{BB962C8B-B14F-4D97-AF65-F5344CB8AC3E}">
        <p14:creationId xmlns:p14="http://schemas.microsoft.com/office/powerpoint/2010/main" val="1387285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b="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p:nvPr>
        </p:nvSpPr>
        <p:spPr>
          <a:xfrm>
            <a:off x="10704513" y="85725"/>
            <a:ext cx="1377950" cy="1096963"/>
          </a:xfrm>
        </p:spPr>
        <p:txBody>
          <a:bodyPr rtlCol="0">
            <a:normAutofit/>
          </a:bodyPr>
          <a:lstStyle/>
          <a:p>
            <a:pPr lvl="0"/>
            <a:r>
              <a:rPr lang="en-US" noProof="0" dirty="0"/>
              <a:t>Click icon to add picture</a:t>
            </a:r>
          </a:p>
        </p:txBody>
      </p:sp>
      <p:sp>
        <p:nvSpPr>
          <p:cNvPr id="6" name="Date Placeholder 3">
            <a:extLst>
              <a:ext uri="{FF2B5EF4-FFF2-40B4-BE49-F238E27FC236}">
                <a16:creationId xmlns:a16="http://schemas.microsoft.com/office/drawing/2014/main" id="{C27C6D1F-11F4-46A7-B3EA-4F645B9AC683}"/>
              </a:ext>
            </a:extLst>
          </p:cNvPr>
          <p:cNvSpPr>
            <a:spLocks noGrp="1"/>
          </p:cNvSpPr>
          <p:nvPr>
            <p:ph type="dt" sz="half" idx="14"/>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C9B98F77-38D6-4D4D-B635-F9CF7C13F868}"/>
              </a:ext>
            </a:extLst>
          </p:cNvPr>
          <p:cNvSpPr>
            <a:spLocks noGrp="1"/>
          </p:cNvSpPr>
          <p:nvPr>
            <p:ph type="ftr" sz="quarter" idx="15"/>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948268AE-49FA-4E54-A940-23BB673A313B}"/>
              </a:ext>
            </a:extLst>
          </p:cNvPr>
          <p:cNvSpPr>
            <a:spLocks noGrp="1"/>
          </p:cNvSpPr>
          <p:nvPr>
            <p:ph type="sldNum" sz="quarter" idx="16"/>
          </p:nvPr>
        </p:nvSpPr>
        <p:spPr/>
        <p:txBody>
          <a:bodyPr/>
          <a:lstStyle>
            <a:lvl1pPr>
              <a:defRPr/>
            </a:lvl1pPr>
          </a:lstStyle>
          <a:p>
            <a:pPr>
              <a:defRPr/>
            </a:pPr>
            <a:fld id="{EB28FFDF-35D1-4399-A3E7-2B52314C5FDC}" type="slidenum">
              <a:rPr lang="en-US"/>
              <a:pPr>
                <a:defRPr/>
              </a:pPr>
              <a:t>‹#›</a:t>
            </a:fld>
            <a:endParaRPr lang="en-US" dirty="0"/>
          </a:p>
        </p:txBody>
      </p:sp>
    </p:spTree>
    <p:extLst>
      <p:ext uri="{BB962C8B-B14F-4D97-AF65-F5344CB8AC3E}">
        <p14:creationId xmlns:p14="http://schemas.microsoft.com/office/powerpoint/2010/main" val="3890488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a:t>Click to edit Master title style</a:t>
            </a:r>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p:nvPr>
        </p:nvSpPr>
        <p:spPr>
          <a:xfrm>
            <a:off x="10704513" y="85725"/>
            <a:ext cx="1377950" cy="1096963"/>
          </a:xfrm>
        </p:spPr>
        <p:txBody>
          <a:bodyPr rtlCol="0">
            <a:normAutofit/>
          </a:bodyPr>
          <a:lstStyle/>
          <a:p>
            <a:pPr lvl="0"/>
            <a:r>
              <a:rPr lang="en-US" noProof="0" dirty="0"/>
              <a:t>Click icon to add picture</a:t>
            </a:r>
          </a:p>
        </p:txBody>
      </p:sp>
      <p:sp>
        <p:nvSpPr>
          <p:cNvPr id="5" name="Date Placeholder 3">
            <a:extLst>
              <a:ext uri="{FF2B5EF4-FFF2-40B4-BE49-F238E27FC236}">
                <a16:creationId xmlns:a16="http://schemas.microsoft.com/office/drawing/2014/main" id="{8D912401-2EA5-4251-915D-E3F77FDE4AF1}"/>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3CB7FE0E-2CE2-405F-8AA2-A939DB1B1179}"/>
              </a:ext>
            </a:extLst>
          </p:cNvPr>
          <p:cNvSpPr>
            <a:spLocks noGrp="1"/>
          </p:cNvSpPr>
          <p:nvPr>
            <p:ph type="ftr" sz="quarter" idx="16"/>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1FD7A5C9-35B9-4BC0-9CEC-032013D48225}"/>
              </a:ext>
            </a:extLst>
          </p:cNvPr>
          <p:cNvSpPr>
            <a:spLocks noGrp="1"/>
          </p:cNvSpPr>
          <p:nvPr>
            <p:ph type="sldNum" sz="quarter" idx="17"/>
          </p:nvPr>
        </p:nvSpPr>
        <p:spPr/>
        <p:txBody>
          <a:bodyPr/>
          <a:lstStyle>
            <a:lvl1pPr>
              <a:defRPr/>
            </a:lvl1pPr>
          </a:lstStyle>
          <a:p>
            <a:pPr>
              <a:defRPr/>
            </a:pPr>
            <a:fld id="{9883B5AB-7CF3-487B-A7D3-66D1AED50F2D}" type="slidenum">
              <a:rPr lang="en-US"/>
              <a:pPr>
                <a:defRPr/>
              </a:pPr>
              <a:t>‹#›</a:t>
            </a:fld>
            <a:endParaRPr lang="en-US" dirty="0"/>
          </a:p>
        </p:txBody>
      </p:sp>
    </p:spTree>
    <p:extLst>
      <p:ext uri="{BB962C8B-B14F-4D97-AF65-F5344CB8AC3E}">
        <p14:creationId xmlns:p14="http://schemas.microsoft.com/office/powerpoint/2010/main" val="346826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 Main - Main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a:prstGeom prst="rect">
            <a:avLst/>
          </a:prstGeom>
        </p:spPr>
        <p:txBody>
          <a:bodyPr anchor="ctr">
            <a:normAutofit/>
          </a:bodyPr>
          <a:lstStyle>
            <a:lvl1pPr algn="ctr">
              <a:lnSpc>
                <a:spcPct val="90000"/>
              </a:lnSpc>
              <a:defRPr sz="6600" b="1">
                <a:solidFill>
                  <a:srgbClr val="3C6EBE"/>
                </a:solidFill>
                <a:latin typeface="Open Sans Semibold" panose="020B0606030504020204"/>
              </a:defRPr>
            </a:lvl1pPr>
          </a:lstStyle>
          <a:p>
            <a:r>
              <a:rPr lang="en-US"/>
              <a:t>Click to edit Master title style</a:t>
            </a:r>
          </a:p>
        </p:txBody>
      </p:sp>
      <p:sp>
        <p:nvSpPr>
          <p:cNvPr id="3" name="Subtitle 2"/>
          <p:cNvSpPr>
            <a:spLocks noGrp="1"/>
          </p:cNvSpPr>
          <p:nvPr>
            <p:ph type="subTitle" idx="1"/>
          </p:nvPr>
        </p:nvSpPr>
        <p:spPr>
          <a:xfrm>
            <a:off x="1097280" y="5157370"/>
            <a:ext cx="9997440" cy="1142999"/>
          </a:xfrm>
          <a:prstGeom prst="rect">
            <a:avLst/>
          </a:prstGeom>
        </p:spPr>
        <p:txBody>
          <a:bodyPr anchor="ctr"/>
          <a:lstStyle>
            <a:lvl1pPr marL="0" indent="0" algn="ctr">
              <a:lnSpc>
                <a:spcPct val="90000"/>
              </a:lnSpc>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1552AA-A3DC-4EC3-AED7-780F91ABD430}"/>
              </a:ext>
            </a:extLst>
          </p:cNvPr>
          <p:cNvSpPr>
            <a:spLocks noGrp="1"/>
          </p:cNvSpPr>
          <p:nvPr>
            <p:ph type="dt" sz="half" idx="10"/>
          </p:nvPr>
        </p:nvSpPr>
        <p:spPr>
          <a:xfrm>
            <a:off x="838200" y="6562725"/>
            <a:ext cx="2743200" cy="158750"/>
          </a:xfrm>
        </p:spPr>
        <p:txBody>
          <a:bodyPr/>
          <a:lstStyle>
            <a:lvl1pPr>
              <a:defRPr>
                <a:solidFill>
                  <a:srgbClr val="4472C4"/>
                </a:solidFill>
              </a:defRPr>
            </a:lvl1pPr>
          </a:lstStyle>
          <a:p>
            <a:pPr>
              <a:defRPr/>
            </a:pPr>
            <a:endParaRPr lang="en-US" dirty="0"/>
          </a:p>
        </p:txBody>
      </p:sp>
      <p:sp>
        <p:nvSpPr>
          <p:cNvPr id="5" name="Footer Placeholder 4">
            <a:extLst>
              <a:ext uri="{FF2B5EF4-FFF2-40B4-BE49-F238E27FC236}">
                <a16:creationId xmlns:a16="http://schemas.microsoft.com/office/drawing/2014/main" id="{72ED08E2-0FFD-411C-941A-D285E210F4A3}"/>
              </a:ext>
            </a:extLst>
          </p:cNvPr>
          <p:cNvSpPr>
            <a:spLocks noGrp="1"/>
          </p:cNvSpPr>
          <p:nvPr>
            <p:ph type="ftr" sz="quarter" idx="11"/>
          </p:nvPr>
        </p:nvSpPr>
        <p:spPr>
          <a:xfrm>
            <a:off x="4038600" y="6562725"/>
            <a:ext cx="4114800" cy="158750"/>
          </a:xfrm>
        </p:spPr>
        <p:txBody>
          <a:bodyPr/>
          <a:lstStyle>
            <a:lvl1pPr>
              <a:defRPr>
                <a:solidFill>
                  <a:srgbClr val="4472C4"/>
                </a:solidFill>
              </a:defRPr>
            </a:lvl1pPr>
          </a:lstStyle>
          <a:p>
            <a:pPr>
              <a:defRPr/>
            </a:pPr>
            <a:endParaRPr lang="en-US" dirty="0"/>
          </a:p>
        </p:txBody>
      </p:sp>
      <p:sp>
        <p:nvSpPr>
          <p:cNvPr id="6" name="Slide Number Placeholder 5">
            <a:extLst>
              <a:ext uri="{FF2B5EF4-FFF2-40B4-BE49-F238E27FC236}">
                <a16:creationId xmlns:a16="http://schemas.microsoft.com/office/drawing/2014/main" id="{2CCADEED-72E3-4CAC-9060-E0DA9BF9712B}"/>
              </a:ext>
            </a:extLst>
          </p:cNvPr>
          <p:cNvSpPr>
            <a:spLocks noGrp="1"/>
          </p:cNvSpPr>
          <p:nvPr>
            <p:ph type="sldNum" sz="quarter" idx="12"/>
          </p:nvPr>
        </p:nvSpPr>
        <p:spPr>
          <a:xfrm>
            <a:off x="8610600" y="6562725"/>
            <a:ext cx="2743200" cy="158750"/>
          </a:xfrm>
        </p:spPr>
        <p:txBody>
          <a:bodyPr/>
          <a:lstStyle>
            <a:lvl1pPr>
              <a:defRPr>
                <a:solidFill>
                  <a:srgbClr val="4472C4"/>
                </a:solidFill>
              </a:defRPr>
            </a:lvl1pPr>
          </a:lstStyle>
          <a:p>
            <a:pPr>
              <a:defRPr/>
            </a:pPr>
            <a:fld id="{5F5F924E-FD3D-44D2-8BB0-65B498AAD4AF}" type="slidenum">
              <a:rPr lang="en-US"/>
              <a:pPr>
                <a:defRPr/>
              </a:pPr>
              <a:t>‹#›</a:t>
            </a:fld>
            <a:endParaRPr lang="en-US" dirty="0"/>
          </a:p>
        </p:txBody>
      </p:sp>
    </p:spTree>
    <p:extLst>
      <p:ext uri="{BB962C8B-B14F-4D97-AF65-F5344CB8AC3E}">
        <p14:creationId xmlns:p14="http://schemas.microsoft.com/office/powerpoint/2010/main" val="278914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a:t>Click to edit Master title style</a:t>
            </a:r>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Picture Placeholder 8">
            <a:extLst>
              <a:ext uri="{FF2B5EF4-FFF2-40B4-BE49-F238E27FC236}">
                <a16:creationId xmlns:a16="http://schemas.microsoft.com/office/drawing/2014/main" id="{1781C794-6E72-FC4F-A56A-87E1C0F423BC}"/>
              </a:ext>
            </a:extLst>
          </p:cNvPr>
          <p:cNvSpPr>
            <a:spLocks noGrp="1"/>
          </p:cNvSpPr>
          <p:nvPr>
            <p:ph type="pic" sz="quarter" idx="13"/>
          </p:nvPr>
        </p:nvSpPr>
        <p:spPr>
          <a:xfrm>
            <a:off x="10704513" y="85725"/>
            <a:ext cx="1377950" cy="1096963"/>
          </a:xfrm>
        </p:spPr>
        <p:txBody>
          <a:bodyPr rtlCol="0">
            <a:normAutofit/>
          </a:bodyPr>
          <a:lstStyle/>
          <a:p>
            <a:pPr lvl="0"/>
            <a:r>
              <a:rPr lang="en-US" noProof="0" dirty="0"/>
              <a:t>Click icon to add picture</a:t>
            </a:r>
          </a:p>
        </p:txBody>
      </p:sp>
      <p:sp>
        <p:nvSpPr>
          <p:cNvPr id="9" name="Date Placeholder 3">
            <a:extLst>
              <a:ext uri="{FF2B5EF4-FFF2-40B4-BE49-F238E27FC236}">
                <a16:creationId xmlns:a16="http://schemas.microsoft.com/office/drawing/2014/main" id="{4A56FFBE-3D6B-40BD-B9FF-0243E47C499A}"/>
              </a:ext>
            </a:extLst>
          </p:cNvPr>
          <p:cNvSpPr>
            <a:spLocks noGrp="1"/>
          </p:cNvSpPr>
          <p:nvPr>
            <p:ph type="dt" sz="half" idx="14"/>
          </p:nvPr>
        </p:nvSpPr>
        <p:spPr/>
        <p:txBody>
          <a:bodyPr/>
          <a:lstStyle>
            <a:lvl1pPr>
              <a:defRPr/>
            </a:lvl1pPr>
          </a:lstStyle>
          <a:p>
            <a:pPr>
              <a:defRPr/>
            </a:pPr>
            <a:endParaRPr lang="en-US" dirty="0"/>
          </a:p>
        </p:txBody>
      </p:sp>
      <p:sp>
        <p:nvSpPr>
          <p:cNvPr id="10" name="Footer Placeholder 4">
            <a:extLst>
              <a:ext uri="{FF2B5EF4-FFF2-40B4-BE49-F238E27FC236}">
                <a16:creationId xmlns:a16="http://schemas.microsoft.com/office/drawing/2014/main" id="{81EAFDCA-E347-4123-ADCA-F97F84A66971}"/>
              </a:ext>
            </a:extLst>
          </p:cNvPr>
          <p:cNvSpPr>
            <a:spLocks noGrp="1"/>
          </p:cNvSpPr>
          <p:nvPr>
            <p:ph type="ftr" sz="quarter" idx="15"/>
          </p:nvPr>
        </p:nvSpPr>
        <p:spPr/>
        <p:txBody>
          <a:bodyPr/>
          <a:lstStyle>
            <a:lvl1pPr>
              <a:defRPr/>
            </a:lvl1pPr>
          </a:lstStyle>
          <a:p>
            <a:pPr>
              <a:defRPr/>
            </a:pPr>
            <a:endParaRPr lang="en-US" dirty="0"/>
          </a:p>
        </p:txBody>
      </p:sp>
      <p:sp>
        <p:nvSpPr>
          <p:cNvPr id="11" name="Slide Number Placeholder 5">
            <a:extLst>
              <a:ext uri="{FF2B5EF4-FFF2-40B4-BE49-F238E27FC236}">
                <a16:creationId xmlns:a16="http://schemas.microsoft.com/office/drawing/2014/main" id="{ACE049E0-CB75-4D71-8698-483252731DAB}"/>
              </a:ext>
            </a:extLst>
          </p:cNvPr>
          <p:cNvSpPr>
            <a:spLocks noGrp="1"/>
          </p:cNvSpPr>
          <p:nvPr>
            <p:ph type="sldNum" sz="quarter" idx="16"/>
          </p:nvPr>
        </p:nvSpPr>
        <p:spPr/>
        <p:txBody>
          <a:bodyPr/>
          <a:lstStyle>
            <a:lvl1pPr>
              <a:defRPr/>
            </a:lvl1pPr>
          </a:lstStyle>
          <a:p>
            <a:pPr>
              <a:defRPr/>
            </a:pPr>
            <a:fld id="{557B5E44-D7BA-46E2-A450-0D19219E7CDC}" type="slidenum">
              <a:rPr lang="en-US"/>
              <a:pPr>
                <a:defRPr/>
              </a:pPr>
              <a:t>‹#›</a:t>
            </a:fld>
            <a:endParaRPr lang="en-US" dirty="0"/>
          </a:p>
        </p:txBody>
      </p:sp>
    </p:spTree>
    <p:extLst>
      <p:ext uri="{BB962C8B-B14F-4D97-AF65-F5344CB8AC3E}">
        <p14:creationId xmlns:p14="http://schemas.microsoft.com/office/powerpoint/2010/main" val="2270937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a:t>Click to edit Master title style</a:t>
            </a:r>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p:nvPr>
        </p:nvSpPr>
        <p:spPr>
          <a:xfrm>
            <a:off x="10704513" y="85725"/>
            <a:ext cx="1377950" cy="1096963"/>
          </a:xfrm>
        </p:spPr>
        <p:txBody>
          <a:bodyPr rtlCol="0">
            <a:normAutofit/>
          </a:bodyPr>
          <a:lstStyle/>
          <a:p>
            <a:pPr lvl="0"/>
            <a:r>
              <a:rPr lang="en-US" noProof="0" dirty="0"/>
              <a:t>Click icon to add picture</a:t>
            </a:r>
          </a:p>
        </p:txBody>
      </p:sp>
      <p:sp>
        <p:nvSpPr>
          <p:cNvPr id="14" name="Date Placeholder 3">
            <a:extLst>
              <a:ext uri="{FF2B5EF4-FFF2-40B4-BE49-F238E27FC236}">
                <a16:creationId xmlns:a16="http://schemas.microsoft.com/office/drawing/2014/main" id="{2804FAC2-E116-4106-944C-77B481984ECB}"/>
              </a:ext>
            </a:extLst>
          </p:cNvPr>
          <p:cNvSpPr>
            <a:spLocks noGrp="1"/>
          </p:cNvSpPr>
          <p:nvPr>
            <p:ph type="dt" sz="half" idx="18"/>
          </p:nvPr>
        </p:nvSpPr>
        <p:spPr/>
        <p:txBody>
          <a:bodyPr/>
          <a:lstStyle>
            <a:lvl1pPr>
              <a:defRPr/>
            </a:lvl1pPr>
          </a:lstStyle>
          <a:p>
            <a:pPr>
              <a:defRPr/>
            </a:pPr>
            <a:endParaRPr lang="en-US" dirty="0"/>
          </a:p>
        </p:txBody>
      </p:sp>
      <p:sp>
        <p:nvSpPr>
          <p:cNvPr id="15" name="Footer Placeholder 4">
            <a:extLst>
              <a:ext uri="{FF2B5EF4-FFF2-40B4-BE49-F238E27FC236}">
                <a16:creationId xmlns:a16="http://schemas.microsoft.com/office/drawing/2014/main" id="{9297D7C0-D165-4252-BC2B-44AF4AA7CFC0}"/>
              </a:ext>
            </a:extLst>
          </p:cNvPr>
          <p:cNvSpPr>
            <a:spLocks noGrp="1"/>
          </p:cNvSpPr>
          <p:nvPr>
            <p:ph type="ftr" sz="quarter" idx="19"/>
          </p:nvPr>
        </p:nvSpPr>
        <p:spPr/>
        <p:txBody>
          <a:bodyPr/>
          <a:lstStyle>
            <a:lvl1pPr>
              <a:defRPr/>
            </a:lvl1pPr>
          </a:lstStyle>
          <a:p>
            <a:pPr>
              <a:defRPr/>
            </a:pPr>
            <a:endParaRPr lang="en-US" dirty="0"/>
          </a:p>
        </p:txBody>
      </p:sp>
      <p:sp>
        <p:nvSpPr>
          <p:cNvPr id="16" name="Slide Number Placeholder 5">
            <a:extLst>
              <a:ext uri="{FF2B5EF4-FFF2-40B4-BE49-F238E27FC236}">
                <a16:creationId xmlns:a16="http://schemas.microsoft.com/office/drawing/2014/main" id="{D25D87CA-B59F-4206-BED2-78C652D36D3B}"/>
              </a:ext>
            </a:extLst>
          </p:cNvPr>
          <p:cNvSpPr>
            <a:spLocks noGrp="1"/>
          </p:cNvSpPr>
          <p:nvPr>
            <p:ph type="sldNum" sz="quarter" idx="20"/>
          </p:nvPr>
        </p:nvSpPr>
        <p:spPr/>
        <p:txBody>
          <a:bodyPr/>
          <a:lstStyle>
            <a:lvl1pPr>
              <a:defRPr/>
            </a:lvl1pPr>
          </a:lstStyle>
          <a:p>
            <a:pPr>
              <a:defRPr/>
            </a:pPr>
            <a:fld id="{E0685248-4582-453A-BA18-CC3E2965C36A}" type="slidenum">
              <a:rPr lang="en-US"/>
              <a:pPr>
                <a:defRPr/>
              </a:pPr>
              <a:t>‹#›</a:t>
            </a:fld>
            <a:endParaRPr lang="en-US" dirty="0"/>
          </a:p>
        </p:txBody>
      </p:sp>
    </p:spTree>
    <p:extLst>
      <p:ext uri="{BB962C8B-B14F-4D97-AF65-F5344CB8AC3E}">
        <p14:creationId xmlns:p14="http://schemas.microsoft.com/office/powerpoint/2010/main" val="2477431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Object - text on right">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11" name="Content Placeholder 10"/>
          <p:cNvSpPr>
            <a:spLocks noGrp="1"/>
          </p:cNvSpPr>
          <p:nvPr>
            <p:ph sz="quarter" idx="14"/>
          </p:nvPr>
        </p:nvSpPr>
        <p:spPr>
          <a:xfrm>
            <a:off x="385763"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p:nvPr>
        </p:nvSpPr>
        <p:spPr>
          <a:xfrm>
            <a:off x="10704513" y="85725"/>
            <a:ext cx="1377950" cy="1096963"/>
          </a:xfrm>
        </p:spPr>
        <p:txBody>
          <a:bodyPr rtlCol="0">
            <a:normAutofit/>
          </a:bodyPr>
          <a:lstStyle/>
          <a:p>
            <a:pPr lvl="0"/>
            <a:r>
              <a:rPr lang="en-US" noProof="0" dirty="0"/>
              <a:t>Click icon to add picture</a:t>
            </a:r>
          </a:p>
        </p:txBody>
      </p:sp>
      <p:sp>
        <p:nvSpPr>
          <p:cNvPr id="6" name="Date Placeholder 3">
            <a:extLst>
              <a:ext uri="{FF2B5EF4-FFF2-40B4-BE49-F238E27FC236}">
                <a16:creationId xmlns:a16="http://schemas.microsoft.com/office/drawing/2014/main" id="{4FC2234E-A112-4350-BB8B-9E99A8CCADBE}"/>
              </a:ext>
            </a:extLst>
          </p:cNvPr>
          <p:cNvSpPr>
            <a:spLocks noGrp="1"/>
          </p:cNvSpPr>
          <p:nvPr>
            <p:ph type="dt" sz="half" idx="16"/>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58D09D25-87BA-4F01-8DBB-6FDE7919CB9D}"/>
              </a:ext>
            </a:extLst>
          </p:cNvPr>
          <p:cNvSpPr>
            <a:spLocks noGrp="1"/>
          </p:cNvSpPr>
          <p:nvPr>
            <p:ph type="ftr" sz="quarter" idx="17"/>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CA5FC695-EB39-419F-82E9-B3D3127CEBEF}"/>
              </a:ext>
            </a:extLst>
          </p:cNvPr>
          <p:cNvSpPr>
            <a:spLocks noGrp="1"/>
          </p:cNvSpPr>
          <p:nvPr>
            <p:ph type="sldNum" sz="quarter" idx="18"/>
          </p:nvPr>
        </p:nvSpPr>
        <p:spPr/>
        <p:txBody>
          <a:bodyPr/>
          <a:lstStyle>
            <a:lvl1pPr>
              <a:defRPr/>
            </a:lvl1pPr>
          </a:lstStyle>
          <a:p>
            <a:pPr>
              <a:defRPr/>
            </a:pPr>
            <a:fld id="{D4FA8E6D-63A0-49B6-B492-69F976ADE0C7}" type="slidenum">
              <a:rPr lang="en-US"/>
              <a:pPr>
                <a:defRPr/>
              </a:pPr>
              <a:t>‹#›</a:t>
            </a:fld>
            <a:endParaRPr lang="en-US" dirty="0"/>
          </a:p>
        </p:txBody>
      </p:sp>
    </p:spTree>
    <p:extLst>
      <p:ext uri="{BB962C8B-B14F-4D97-AF65-F5344CB8AC3E}">
        <p14:creationId xmlns:p14="http://schemas.microsoft.com/office/powerpoint/2010/main" val="530442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Object - text on right">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11" name="Content Placeholder 10"/>
          <p:cNvSpPr>
            <a:spLocks noGrp="1"/>
          </p:cNvSpPr>
          <p:nvPr>
            <p:ph sz="quarter" idx="14"/>
          </p:nvPr>
        </p:nvSpPr>
        <p:spPr>
          <a:xfrm>
            <a:off x="6185936"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65985"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p:nvPr>
        </p:nvSpPr>
        <p:spPr>
          <a:xfrm>
            <a:off x="10704513" y="85725"/>
            <a:ext cx="1377950" cy="1096963"/>
          </a:xfrm>
        </p:spPr>
        <p:txBody>
          <a:bodyPr rtlCol="0">
            <a:normAutofit/>
          </a:bodyPr>
          <a:lstStyle/>
          <a:p>
            <a:pPr lvl="0"/>
            <a:r>
              <a:rPr lang="en-US" noProof="0" dirty="0"/>
              <a:t>Click icon to add picture</a:t>
            </a:r>
          </a:p>
        </p:txBody>
      </p:sp>
      <p:sp>
        <p:nvSpPr>
          <p:cNvPr id="6" name="Date Placeholder 3">
            <a:extLst>
              <a:ext uri="{FF2B5EF4-FFF2-40B4-BE49-F238E27FC236}">
                <a16:creationId xmlns:a16="http://schemas.microsoft.com/office/drawing/2014/main" id="{912D8EBA-EF48-4E5E-B587-2D8E5FE5046F}"/>
              </a:ext>
            </a:extLst>
          </p:cNvPr>
          <p:cNvSpPr>
            <a:spLocks noGrp="1"/>
          </p:cNvSpPr>
          <p:nvPr>
            <p:ph type="dt" sz="half" idx="16"/>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02E8F687-B068-45C1-B2A8-B778DBD56709}"/>
              </a:ext>
            </a:extLst>
          </p:cNvPr>
          <p:cNvSpPr>
            <a:spLocks noGrp="1"/>
          </p:cNvSpPr>
          <p:nvPr>
            <p:ph type="ftr" sz="quarter" idx="17"/>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E186E46B-B1DA-4440-884E-C02B88237868}"/>
              </a:ext>
            </a:extLst>
          </p:cNvPr>
          <p:cNvSpPr>
            <a:spLocks noGrp="1"/>
          </p:cNvSpPr>
          <p:nvPr>
            <p:ph type="sldNum" sz="quarter" idx="18"/>
          </p:nvPr>
        </p:nvSpPr>
        <p:spPr/>
        <p:txBody>
          <a:bodyPr/>
          <a:lstStyle>
            <a:lvl1pPr>
              <a:defRPr/>
            </a:lvl1pPr>
          </a:lstStyle>
          <a:p>
            <a:pPr>
              <a:defRPr/>
            </a:pPr>
            <a:fld id="{DD3A4EE4-CA89-4069-822A-E23EF27FAABA}" type="slidenum">
              <a:rPr lang="en-US"/>
              <a:pPr>
                <a:defRPr/>
              </a:pPr>
              <a:t>‹#›</a:t>
            </a:fld>
            <a:endParaRPr lang="en-US" dirty="0"/>
          </a:p>
        </p:txBody>
      </p:sp>
    </p:spTree>
    <p:extLst>
      <p:ext uri="{BB962C8B-B14F-4D97-AF65-F5344CB8AC3E}">
        <p14:creationId xmlns:p14="http://schemas.microsoft.com/office/powerpoint/2010/main" val="3188376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a:t>Click to edit Master title style</a:t>
            </a:r>
          </a:p>
        </p:txBody>
      </p:sp>
      <p:sp>
        <p:nvSpPr>
          <p:cNvPr id="10" name="Picture Placeholder 6"/>
          <p:cNvSpPr>
            <a:spLocks noGrp="1"/>
          </p:cNvSpPr>
          <p:nvPr>
            <p:ph type="pic" sz="quarter" idx="13"/>
          </p:nvPr>
        </p:nvSpPr>
        <p:spPr>
          <a:xfrm>
            <a:off x="401639" y="1645920"/>
            <a:ext cx="11379991" cy="3648710"/>
          </a:xfrm>
        </p:spPr>
        <p:txBody>
          <a:bodyPr rtlCol="0">
            <a:normAutofit/>
          </a:bodyPr>
          <a:lstStyle>
            <a:lvl1pPr marL="0" indent="0">
              <a:buFontTx/>
              <a:buNone/>
              <a:defRPr b="0">
                <a:latin typeface="Calibri" panose="020F0502020204030204" pitchFamily="34" charset="0"/>
                <a:cs typeface="Calibri" panose="020F0502020204030204" pitchFamily="34" charset="0"/>
              </a:defRPr>
            </a:lvl1pPr>
          </a:lstStyle>
          <a:p>
            <a:pPr lvl="0"/>
            <a:endParaRPr lang="en-US" noProof="0"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12" name="Picture Placeholder 8">
            <a:extLst>
              <a:ext uri="{FF2B5EF4-FFF2-40B4-BE49-F238E27FC236}">
                <a16:creationId xmlns:a16="http://schemas.microsoft.com/office/drawing/2014/main" id="{8182D125-C8EF-A144-B545-5231C0440989}"/>
              </a:ext>
            </a:extLst>
          </p:cNvPr>
          <p:cNvSpPr>
            <a:spLocks noGrp="1"/>
          </p:cNvSpPr>
          <p:nvPr>
            <p:ph type="pic" sz="quarter" idx="15"/>
          </p:nvPr>
        </p:nvSpPr>
        <p:spPr>
          <a:xfrm>
            <a:off x="10704513" y="85725"/>
            <a:ext cx="1377950" cy="1096963"/>
          </a:xfrm>
        </p:spPr>
        <p:txBody>
          <a:bodyPr rtlCol="0">
            <a:normAutofit/>
          </a:bodyPr>
          <a:lstStyle/>
          <a:p>
            <a:pPr lvl="0"/>
            <a:r>
              <a:rPr lang="en-US" noProof="0" dirty="0"/>
              <a:t>Click icon to add picture</a:t>
            </a:r>
          </a:p>
        </p:txBody>
      </p:sp>
      <p:sp>
        <p:nvSpPr>
          <p:cNvPr id="6" name="Date Placeholder 3">
            <a:extLst>
              <a:ext uri="{FF2B5EF4-FFF2-40B4-BE49-F238E27FC236}">
                <a16:creationId xmlns:a16="http://schemas.microsoft.com/office/drawing/2014/main" id="{60D026E7-C462-40B4-B92A-F34682B19A37}"/>
              </a:ext>
            </a:extLst>
          </p:cNvPr>
          <p:cNvSpPr>
            <a:spLocks noGrp="1"/>
          </p:cNvSpPr>
          <p:nvPr>
            <p:ph type="dt" sz="half" idx="16"/>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C4E864DC-A821-4349-BB34-BDF87D111629}"/>
              </a:ext>
            </a:extLst>
          </p:cNvPr>
          <p:cNvSpPr>
            <a:spLocks noGrp="1"/>
          </p:cNvSpPr>
          <p:nvPr>
            <p:ph type="ftr" sz="quarter" idx="17"/>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338E3BE3-9E1A-470E-86E0-9AF143763C4E}"/>
              </a:ext>
            </a:extLst>
          </p:cNvPr>
          <p:cNvSpPr>
            <a:spLocks noGrp="1"/>
          </p:cNvSpPr>
          <p:nvPr>
            <p:ph type="sldNum" sz="quarter" idx="18"/>
          </p:nvPr>
        </p:nvSpPr>
        <p:spPr/>
        <p:txBody>
          <a:bodyPr/>
          <a:lstStyle>
            <a:lvl1pPr>
              <a:defRPr/>
            </a:lvl1pPr>
          </a:lstStyle>
          <a:p>
            <a:pPr>
              <a:defRPr/>
            </a:pPr>
            <a:fld id="{E3C48090-4FB6-4158-BAF3-6F2B7EFB4E4D}" type="slidenum">
              <a:rPr lang="en-US"/>
              <a:pPr>
                <a:defRPr/>
              </a:pPr>
              <a:t>‹#›</a:t>
            </a:fld>
            <a:endParaRPr lang="en-US" dirty="0"/>
          </a:p>
        </p:txBody>
      </p:sp>
    </p:spTree>
    <p:extLst>
      <p:ext uri="{BB962C8B-B14F-4D97-AF65-F5344CB8AC3E}">
        <p14:creationId xmlns:p14="http://schemas.microsoft.com/office/powerpoint/2010/main" val="4077952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BBE536C-9E7C-481A-B44A-C1B5E8B603B7}"/>
              </a:ext>
            </a:extLst>
          </p:cNvPr>
          <p:cNvCxnSpPr/>
          <p:nvPr userDrawn="1"/>
        </p:nvCxnSpPr>
        <p:spPr>
          <a:xfrm>
            <a:off x="7724775" y="3630613"/>
            <a:ext cx="12700" cy="514350"/>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76CDA1-801E-417B-8596-94C052D00E8E}"/>
              </a:ext>
            </a:extLst>
          </p:cNvPr>
          <p:cNvCxnSpPr/>
          <p:nvPr userDrawn="1"/>
        </p:nvCxnSpPr>
        <p:spPr>
          <a:xfrm>
            <a:off x="4495800" y="3640138"/>
            <a:ext cx="12700" cy="512762"/>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3E6945-B154-4426-B87D-9D4255D27B16}"/>
              </a:ext>
            </a:extLst>
          </p:cNvPr>
          <p:cNvCxnSpPr>
            <a:endCxn id="20" idx="4"/>
          </p:cNvCxnSpPr>
          <p:nvPr userDrawn="1"/>
        </p:nvCxnSpPr>
        <p:spPr>
          <a:xfrm>
            <a:off x="6110288" y="3255963"/>
            <a:ext cx="12700" cy="514350"/>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739969-BB42-4C50-9549-396118DDCFF4}"/>
              </a:ext>
            </a:extLst>
          </p:cNvPr>
          <p:cNvSpPr/>
          <p:nvPr userDrawn="1"/>
        </p:nvSpPr>
        <p:spPr>
          <a:xfrm>
            <a:off x="3738563" y="3552825"/>
            <a:ext cx="1530350" cy="293688"/>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0C96918A-873C-40C4-B759-E9308F25269B}"/>
              </a:ext>
            </a:extLst>
          </p:cNvPr>
          <p:cNvSpPr/>
          <p:nvPr userDrawn="1"/>
        </p:nvSpPr>
        <p:spPr>
          <a:xfrm>
            <a:off x="5353050" y="3552825"/>
            <a:ext cx="1530350" cy="293688"/>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04F031E4-6B25-4D5A-85E0-93BC02B22CC4}"/>
              </a:ext>
            </a:extLst>
          </p:cNvPr>
          <p:cNvSpPr/>
          <p:nvPr userDrawn="1"/>
        </p:nvSpPr>
        <p:spPr>
          <a:xfrm>
            <a:off x="6967538" y="3552825"/>
            <a:ext cx="1530350" cy="29368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F97E230A-7638-4D89-B658-C6AD9411C819}"/>
              </a:ext>
            </a:extLst>
          </p:cNvPr>
          <p:cNvSpPr/>
          <p:nvPr userDrawn="1"/>
        </p:nvSpPr>
        <p:spPr>
          <a:xfrm>
            <a:off x="8572500" y="3552825"/>
            <a:ext cx="1530350" cy="293688"/>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a:extLst>
              <a:ext uri="{FF2B5EF4-FFF2-40B4-BE49-F238E27FC236}">
                <a16:creationId xmlns:a16="http://schemas.microsoft.com/office/drawing/2014/main" id="{292ED7F7-A4B5-4E95-BA44-B58B8AE0C664}"/>
              </a:ext>
            </a:extLst>
          </p:cNvPr>
          <p:cNvSpPr/>
          <p:nvPr userDrawn="1"/>
        </p:nvSpPr>
        <p:spPr>
          <a:xfrm>
            <a:off x="2124075" y="3552825"/>
            <a:ext cx="1530350" cy="293688"/>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CDBA37D5-EA38-40C4-BB7E-4F76058DC60A}"/>
              </a:ext>
            </a:extLst>
          </p:cNvPr>
          <p:cNvSpPr/>
          <p:nvPr userDrawn="1"/>
        </p:nvSpPr>
        <p:spPr>
          <a:xfrm>
            <a:off x="6049963" y="3622675"/>
            <a:ext cx="146050" cy="1476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9" name="Straight Connector 18">
            <a:extLst>
              <a:ext uri="{FF2B5EF4-FFF2-40B4-BE49-F238E27FC236}">
                <a16:creationId xmlns:a16="http://schemas.microsoft.com/office/drawing/2014/main" id="{61483D10-D11D-49B5-9E7E-A709AE5E0351}"/>
              </a:ext>
            </a:extLst>
          </p:cNvPr>
          <p:cNvCxnSpPr>
            <a:endCxn id="22" idx="4"/>
          </p:cNvCxnSpPr>
          <p:nvPr userDrawn="1"/>
        </p:nvCxnSpPr>
        <p:spPr>
          <a:xfrm>
            <a:off x="9332913" y="3259138"/>
            <a:ext cx="12700" cy="514350"/>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D80355D-B646-4AF7-B440-887E1E886BE2}"/>
              </a:ext>
            </a:extLst>
          </p:cNvPr>
          <p:cNvSpPr/>
          <p:nvPr userDrawn="1"/>
        </p:nvSpPr>
        <p:spPr>
          <a:xfrm>
            <a:off x="9271000" y="3627438"/>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1" name="Straight Connector 20">
            <a:extLst>
              <a:ext uri="{FF2B5EF4-FFF2-40B4-BE49-F238E27FC236}">
                <a16:creationId xmlns:a16="http://schemas.microsoft.com/office/drawing/2014/main" id="{67ACABF2-C1E5-43DA-99C4-D63DA92C5F56}"/>
              </a:ext>
            </a:extLst>
          </p:cNvPr>
          <p:cNvCxnSpPr>
            <a:endCxn id="24" idx="4"/>
          </p:cNvCxnSpPr>
          <p:nvPr userDrawn="1"/>
        </p:nvCxnSpPr>
        <p:spPr>
          <a:xfrm>
            <a:off x="2889250" y="3267075"/>
            <a:ext cx="12700" cy="512763"/>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BEB792B2-067E-4D03-A384-6ACD769D2E22}"/>
              </a:ext>
            </a:extLst>
          </p:cNvPr>
          <p:cNvSpPr/>
          <p:nvPr userDrawn="1"/>
        </p:nvSpPr>
        <p:spPr>
          <a:xfrm>
            <a:off x="2828925" y="3633788"/>
            <a:ext cx="146050"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Oval 22">
            <a:extLst>
              <a:ext uri="{FF2B5EF4-FFF2-40B4-BE49-F238E27FC236}">
                <a16:creationId xmlns:a16="http://schemas.microsoft.com/office/drawing/2014/main" id="{8D582C4E-77E7-494A-BF1F-7707C6627F45}"/>
              </a:ext>
            </a:extLst>
          </p:cNvPr>
          <p:cNvSpPr/>
          <p:nvPr userDrawn="1"/>
        </p:nvSpPr>
        <p:spPr>
          <a:xfrm>
            <a:off x="4424363" y="3643313"/>
            <a:ext cx="146050" cy="147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Oval 23">
            <a:extLst>
              <a:ext uri="{FF2B5EF4-FFF2-40B4-BE49-F238E27FC236}">
                <a16:creationId xmlns:a16="http://schemas.microsoft.com/office/drawing/2014/main" id="{A155C68C-39F8-41D8-B1A4-543E939E20ED}"/>
              </a:ext>
            </a:extLst>
          </p:cNvPr>
          <p:cNvSpPr/>
          <p:nvPr userDrawn="1"/>
        </p:nvSpPr>
        <p:spPr>
          <a:xfrm>
            <a:off x="7664450" y="3613150"/>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5" name="Text Placeholder 4"/>
          <p:cNvSpPr>
            <a:spLocks noGrp="1"/>
          </p:cNvSpPr>
          <p:nvPr>
            <p:ph type="body" sz="quarter" idx="23"/>
          </p:nvPr>
        </p:nvSpPr>
        <p:spPr>
          <a:xfrm>
            <a:off x="2124157" y="5303521"/>
            <a:ext cx="7979333"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a:t>Edit Master text styles</a:t>
            </a:r>
          </a:p>
        </p:txBody>
      </p:sp>
      <p:sp>
        <p:nvSpPr>
          <p:cNvPr id="27" name="Picture Placeholder 8">
            <a:extLst>
              <a:ext uri="{FF2B5EF4-FFF2-40B4-BE49-F238E27FC236}">
                <a16:creationId xmlns:a16="http://schemas.microsoft.com/office/drawing/2014/main" id="{60B34316-7C16-3240-A288-5BD4B828E473}"/>
              </a:ext>
            </a:extLst>
          </p:cNvPr>
          <p:cNvSpPr>
            <a:spLocks noGrp="1"/>
          </p:cNvSpPr>
          <p:nvPr>
            <p:ph type="pic" sz="quarter" idx="13"/>
          </p:nvPr>
        </p:nvSpPr>
        <p:spPr>
          <a:xfrm>
            <a:off x="10704513" y="85725"/>
            <a:ext cx="1377950" cy="1096963"/>
          </a:xfrm>
        </p:spPr>
        <p:txBody>
          <a:bodyPr rtlCol="0">
            <a:normAutofit/>
          </a:bodyPr>
          <a:lstStyle/>
          <a:p>
            <a:pPr lvl="0"/>
            <a:r>
              <a:rPr lang="en-US" noProof="0" dirty="0"/>
              <a:t>Click icon to add picture</a:t>
            </a:r>
          </a:p>
        </p:txBody>
      </p:sp>
      <p:sp>
        <p:nvSpPr>
          <p:cNvPr id="25" name="Date Placeholder 6">
            <a:extLst>
              <a:ext uri="{FF2B5EF4-FFF2-40B4-BE49-F238E27FC236}">
                <a16:creationId xmlns:a16="http://schemas.microsoft.com/office/drawing/2014/main" id="{64C29136-28F7-4255-9693-46D6D6ECD5CC}"/>
              </a:ext>
            </a:extLst>
          </p:cNvPr>
          <p:cNvSpPr>
            <a:spLocks noGrp="1"/>
          </p:cNvSpPr>
          <p:nvPr>
            <p:ph type="dt" sz="half" idx="24"/>
          </p:nvPr>
        </p:nvSpPr>
        <p:spPr/>
        <p:txBody>
          <a:bodyPr/>
          <a:lstStyle>
            <a:lvl1pPr>
              <a:defRPr/>
            </a:lvl1pPr>
          </a:lstStyle>
          <a:p>
            <a:pPr>
              <a:defRPr/>
            </a:pPr>
            <a:endParaRPr lang="en-US" dirty="0"/>
          </a:p>
        </p:txBody>
      </p:sp>
      <p:sp>
        <p:nvSpPr>
          <p:cNvPr id="26" name="Footer Placeholder 7">
            <a:extLst>
              <a:ext uri="{FF2B5EF4-FFF2-40B4-BE49-F238E27FC236}">
                <a16:creationId xmlns:a16="http://schemas.microsoft.com/office/drawing/2014/main" id="{543D7845-06E1-4209-921D-452CE9B7B29E}"/>
              </a:ext>
            </a:extLst>
          </p:cNvPr>
          <p:cNvSpPr>
            <a:spLocks noGrp="1"/>
          </p:cNvSpPr>
          <p:nvPr>
            <p:ph type="ftr" sz="quarter" idx="25"/>
          </p:nvPr>
        </p:nvSpPr>
        <p:spPr/>
        <p:txBody>
          <a:bodyPr/>
          <a:lstStyle>
            <a:lvl1pPr>
              <a:defRPr/>
            </a:lvl1pPr>
          </a:lstStyle>
          <a:p>
            <a:pPr>
              <a:defRPr/>
            </a:pPr>
            <a:endParaRPr lang="en-US" dirty="0"/>
          </a:p>
        </p:txBody>
      </p:sp>
      <p:sp>
        <p:nvSpPr>
          <p:cNvPr id="28" name="Slide Number Placeholder 8">
            <a:extLst>
              <a:ext uri="{FF2B5EF4-FFF2-40B4-BE49-F238E27FC236}">
                <a16:creationId xmlns:a16="http://schemas.microsoft.com/office/drawing/2014/main" id="{692B6DB1-F2C3-4C42-9F99-E68834714154}"/>
              </a:ext>
            </a:extLst>
          </p:cNvPr>
          <p:cNvSpPr>
            <a:spLocks noGrp="1"/>
          </p:cNvSpPr>
          <p:nvPr>
            <p:ph type="sldNum" sz="quarter" idx="26"/>
          </p:nvPr>
        </p:nvSpPr>
        <p:spPr/>
        <p:txBody>
          <a:bodyPr/>
          <a:lstStyle>
            <a:lvl1pPr>
              <a:defRPr/>
            </a:lvl1pPr>
          </a:lstStyle>
          <a:p>
            <a:pPr>
              <a:defRPr/>
            </a:pPr>
            <a:fld id="{8A3820D6-26A6-4C76-912C-3D3FF65E1061}" type="slidenum">
              <a:rPr lang="en-US"/>
              <a:pPr>
                <a:defRPr/>
              </a:pPr>
              <a:t>‹#›</a:t>
            </a:fld>
            <a:endParaRPr lang="en-US" dirty="0"/>
          </a:p>
        </p:txBody>
      </p:sp>
    </p:spTree>
    <p:extLst>
      <p:ext uri="{BB962C8B-B14F-4D97-AF65-F5344CB8AC3E}">
        <p14:creationId xmlns:p14="http://schemas.microsoft.com/office/powerpoint/2010/main" val="2479252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B9F35DC-44AB-4ED3-91C5-09129A423200}"/>
              </a:ext>
            </a:extLst>
          </p:cNvPr>
          <p:cNvSpPr txBox="1">
            <a:spLocks noChangeArrowheads="1"/>
          </p:cNvSpPr>
          <p:nvPr userDrawn="1"/>
        </p:nvSpPr>
        <p:spPr bwMode="auto">
          <a:xfrm>
            <a:off x="792163" y="2938463"/>
            <a:ext cx="5683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14" name="Oval 13" title="Milestone Number">
            <a:extLst>
              <a:ext uri="{FF2B5EF4-FFF2-40B4-BE49-F238E27FC236}">
                <a16:creationId xmlns:a16="http://schemas.microsoft.com/office/drawing/2014/main" id="{0B9A7B86-4170-4F44-B41F-66FAC5B87221}"/>
              </a:ext>
            </a:extLst>
          </p:cNvPr>
          <p:cNvSpPr/>
          <p:nvPr userDrawn="1"/>
        </p:nvSpPr>
        <p:spPr>
          <a:xfrm>
            <a:off x="1147763" y="4457700"/>
            <a:ext cx="407987" cy="406400"/>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01</a:t>
            </a:r>
          </a:p>
        </p:txBody>
      </p:sp>
      <p:pic>
        <p:nvPicPr>
          <p:cNvPr id="15" name="Graphic 9" title="callout">
            <a:extLst>
              <a:ext uri="{FF2B5EF4-FFF2-40B4-BE49-F238E27FC236}">
                <a16:creationId xmlns:a16="http://schemas.microsoft.com/office/drawing/2014/main" id="{71265409-EF62-42B4-88AA-9EFBCF236D6E}"/>
              </a:ext>
            </a:extLst>
          </p:cNvPr>
          <p:cNvPicPr>
            <a:picLocks noChangeAspect="1"/>
          </p:cNvPicPr>
          <p:nvPr userDrawn="1"/>
        </p:nvPicPr>
        <p:blipFill>
          <a:blip/>
          <a:stretch>
            <a:fillRect/>
          </a:stretch>
        </p:blipFill>
        <p:spPr>
          <a:xfrm rot="16200000">
            <a:off x="933450" y="3914775"/>
            <a:ext cx="581025" cy="295275"/>
          </a:xfrm>
          <a:prstGeom prst="rect">
            <a:avLst/>
          </a:prstGeom>
        </p:spPr>
      </p:pic>
      <p:sp>
        <p:nvSpPr>
          <p:cNvPr id="16" name="Oval 15" title="Milestone Number">
            <a:extLst>
              <a:ext uri="{FF2B5EF4-FFF2-40B4-BE49-F238E27FC236}">
                <a16:creationId xmlns:a16="http://schemas.microsoft.com/office/drawing/2014/main" id="{7E3E82DE-D45D-4D30-8CF3-9F0844FE67FA}"/>
              </a:ext>
            </a:extLst>
          </p:cNvPr>
          <p:cNvSpPr/>
          <p:nvPr userDrawn="1"/>
        </p:nvSpPr>
        <p:spPr>
          <a:xfrm>
            <a:off x="1223963" y="2133600"/>
            <a:ext cx="407987" cy="407988"/>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02</a:t>
            </a:r>
          </a:p>
        </p:txBody>
      </p:sp>
      <p:pic>
        <p:nvPicPr>
          <p:cNvPr id="17" name="Graphic 11" title="callout">
            <a:extLst>
              <a:ext uri="{FF2B5EF4-FFF2-40B4-BE49-F238E27FC236}">
                <a16:creationId xmlns:a16="http://schemas.microsoft.com/office/drawing/2014/main" id="{30691764-AD83-48B8-B486-BF593C914841}"/>
              </a:ext>
            </a:extLst>
          </p:cNvPr>
          <p:cNvPicPr>
            <a:picLocks noChangeAspect="1"/>
          </p:cNvPicPr>
          <p:nvPr userDrawn="1"/>
        </p:nvPicPr>
        <p:blipFill>
          <a:blip/>
          <a:stretch>
            <a:fillRect/>
          </a:stretch>
        </p:blipFill>
        <p:spPr>
          <a:xfrm rot="16200000">
            <a:off x="1282700" y="2800350"/>
            <a:ext cx="581025" cy="295275"/>
          </a:xfrm>
          <a:prstGeom prst="rect">
            <a:avLst/>
          </a:prstGeom>
        </p:spPr>
      </p:pic>
      <p:sp>
        <p:nvSpPr>
          <p:cNvPr id="18" name="TextBox 17">
            <a:extLst>
              <a:ext uri="{FF2B5EF4-FFF2-40B4-BE49-F238E27FC236}">
                <a16:creationId xmlns:a16="http://schemas.microsoft.com/office/drawing/2014/main" id="{B4769801-66B5-45FA-8063-E1B06E3B777B}"/>
              </a:ext>
            </a:extLst>
          </p:cNvPr>
          <p:cNvSpPr txBox="1">
            <a:spLocks noChangeArrowheads="1"/>
          </p:cNvSpPr>
          <p:nvPr userDrawn="1"/>
        </p:nvSpPr>
        <p:spPr bwMode="auto">
          <a:xfrm>
            <a:off x="3382963" y="2940050"/>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19" name="Oval 18" title="Milestone Number">
            <a:extLst>
              <a:ext uri="{FF2B5EF4-FFF2-40B4-BE49-F238E27FC236}">
                <a16:creationId xmlns:a16="http://schemas.microsoft.com/office/drawing/2014/main" id="{F4B87DDB-DB38-4593-BDA0-133F24C25BE3}"/>
              </a:ext>
            </a:extLst>
          </p:cNvPr>
          <p:cNvSpPr/>
          <p:nvPr userDrawn="1"/>
        </p:nvSpPr>
        <p:spPr>
          <a:xfrm>
            <a:off x="3763963" y="4433888"/>
            <a:ext cx="407987" cy="407987"/>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03</a:t>
            </a:r>
          </a:p>
        </p:txBody>
      </p:sp>
      <p:pic>
        <p:nvPicPr>
          <p:cNvPr id="20" name="Graphic 14" title="callout">
            <a:extLst>
              <a:ext uri="{FF2B5EF4-FFF2-40B4-BE49-F238E27FC236}">
                <a16:creationId xmlns:a16="http://schemas.microsoft.com/office/drawing/2014/main" id="{C7051ECC-19F4-412C-B1D9-4135FAEE0D6A}"/>
              </a:ext>
            </a:extLst>
          </p:cNvPr>
          <p:cNvPicPr>
            <a:picLocks noChangeAspect="1"/>
          </p:cNvPicPr>
          <p:nvPr userDrawn="1"/>
        </p:nvPicPr>
        <p:blipFill>
          <a:blip/>
          <a:stretch>
            <a:fillRect/>
          </a:stretch>
        </p:blipFill>
        <p:spPr>
          <a:xfrm rot="16200000">
            <a:off x="3508375" y="3925888"/>
            <a:ext cx="581025" cy="295275"/>
          </a:xfrm>
          <a:prstGeom prst="rect">
            <a:avLst/>
          </a:prstGeom>
        </p:spPr>
      </p:pic>
      <p:sp>
        <p:nvSpPr>
          <p:cNvPr id="21" name="TextBox 20">
            <a:extLst>
              <a:ext uri="{FF2B5EF4-FFF2-40B4-BE49-F238E27FC236}">
                <a16:creationId xmlns:a16="http://schemas.microsoft.com/office/drawing/2014/main" id="{E501E4C2-75AF-45CD-A47D-8FB80E8EC6BA}"/>
              </a:ext>
            </a:extLst>
          </p:cNvPr>
          <p:cNvSpPr txBox="1">
            <a:spLocks noChangeArrowheads="1"/>
          </p:cNvSpPr>
          <p:nvPr userDrawn="1"/>
        </p:nvSpPr>
        <p:spPr bwMode="auto">
          <a:xfrm>
            <a:off x="5962650" y="2930525"/>
            <a:ext cx="5699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22" name="Oval 21" title="Milestone Number">
            <a:extLst>
              <a:ext uri="{FF2B5EF4-FFF2-40B4-BE49-F238E27FC236}">
                <a16:creationId xmlns:a16="http://schemas.microsoft.com/office/drawing/2014/main" id="{DDC1BCCF-80FF-4FA0-8F79-D2E920C1665F}"/>
              </a:ext>
            </a:extLst>
          </p:cNvPr>
          <p:cNvSpPr/>
          <p:nvPr userDrawn="1"/>
        </p:nvSpPr>
        <p:spPr>
          <a:xfrm>
            <a:off x="6351588" y="443388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04</a:t>
            </a:r>
          </a:p>
        </p:txBody>
      </p:sp>
      <p:pic>
        <p:nvPicPr>
          <p:cNvPr id="23" name="Graphic 17" title="callout">
            <a:extLst>
              <a:ext uri="{FF2B5EF4-FFF2-40B4-BE49-F238E27FC236}">
                <a16:creationId xmlns:a16="http://schemas.microsoft.com/office/drawing/2014/main" id="{EBB7CA36-2174-430D-8F49-097BF414BBE8}"/>
              </a:ext>
            </a:extLst>
          </p:cNvPr>
          <p:cNvPicPr>
            <a:picLocks noChangeAspect="1"/>
          </p:cNvPicPr>
          <p:nvPr userDrawn="1"/>
        </p:nvPicPr>
        <p:blipFill>
          <a:blip/>
          <a:stretch>
            <a:fillRect/>
          </a:stretch>
        </p:blipFill>
        <p:spPr>
          <a:xfrm rot="16200000">
            <a:off x="6111875" y="3937000"/>
            <a:ext cx="581025" cy="295275"/>
          </a:xfrm>
          <a:prstGeom prst="rect">
            <a:avLst/>
          </a:prstGeom>
        </p:spPr>
      </p:pic>
      <p:sp>
        <p:nvSpPr>
          <p:cNvPr id="24" name="Oval 23" title="Milestone Number">
            <a:extLst>
              <a:ext uri="{FF2B5EF4-FFF2-40B4-BE49-F238E27FC236}">
                <a16:creationId xmlns:a16="http://schemas.microsoft.com/office/drawing/2014/main" id="{7297E2C5-0027-4604-81F8-E35F6E1A6864}"/>
              </a:ext>
            </a:extLst>
          </p:cNvPr>
          <p:cNvSpPr/>
          <p:nvPr userDrawn="1"/>
        </p:nvSpPr>
        <p:spPr>
          <a:xfrm>
            <a:off x="6427788" y="212883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05</a:t>
            </a:r>
          </a:p>
        </p:txBody>
      </p:sp>
      <p:pic>
        <p:nvPicPr>
          <p:cNvPr id="25" name="Graphic 19" title="callout">
            <a:extLst>
              <a:ext uri="{FF2B5EF4-FFF2-40B4-BE49-F238E27FC236}">
                <a16:creationId xmlns:a16="http://schemas.microsoft.com/office/drawing/2014/main" id="{2A652F46-A5FA-4556-8DF8-F9BCD1C10CB8}"/>
              </a:ext>
            </a:extLst>
          </p:cNvPr>
          <p:cNvPicPr>
            <a:picLocks noChangeAspect="1"/>
          </p:cNvPicPr>
          <p:nvPr userDrawn="1"/>
        </p:nvPicPr>
        <p:blipFill>
          <a:blip/>
          <a:stretch>
            <a:fillRect/>
          </a:stretch>
        </p:blipFill>
        <p:spPr>
          <a:xfrm rot="16200000">
            <a:off x="6465888" y="2800350"/>
            <a:ext cx="581025" cy="295275"/>
          </a:xfrm>
          <a:prstGeom prst="rect">
            <a:avLst/>
          </a:prstGeom>
        </p:spPr>
      </p:pic>
      <p:sp>
        <p:nvSpPr>
          <p:cNvPr id="26" name="TextBox 25">
            <a:extLst>
              <a:ext uri="{FF2B5EF4-FFF2-40B4-BE49-F238E27FC236}">
                <a16:creationId xmlns:a16="http://schemas.microsoft.com/office/drawing/2014/main" id="{E7FA3C18-C7DA-412C-A569-02514982E9A1}"/>
              </a:ext>
            </a:extLst>
          </p:cNvPr>
          <p:cNvSpPr txBox="1">
            <a:spLocks noChangeArrowheads="1"/>
          </p:cNvSpPr>
          <p:nvPr userDrawn="1"/>
        </p:nvSpPr>
        <p:spPr bwMode="auto">
          <a:xfrm>
            <a:off x="8553450" y="2930525"/>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29" name="Oval 28" title="Milestone Number">
            <a:extLst>
              <a:ext uri="{FF2B5EF4-FFF2-40B4-BE49-F238E27FC236}">
                <a16:creationId xmlns:a16="http://schemas.microsoft.com/office/drawing/2014/main" id="{732B36C3-E82D-47E0-998C-BD926668650B}"/>
              </a:ext>
            </a:extLst>
          </p:cNvPr>
          <p:cNvSpPr/>
          <p:nvPr userDrawn="1"/>
        </p:nvSpPr>
        <p:spPr>
          <a:xfrm>
            <a:off x="8918575" y="4433888"/>
            <a:ext cx="406400"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06</a:t>
            </a:r>
          </a:p>
        </p:txBody>
      </p:sp>
      <p:pic>
        <p:nvPicPr>
          <p:cNvPr id="30" name="Graphic 22" title="callout">
            <a:extLst>
              <a:ext uri="{FF2B5EF4-FFF2-40B4-BE49-F238E27FC236}">
                <a16:creationId xmlns:a16="http://schemas.microsoft.com/office/drawing/2014/main" id="{C3069F97-9C68-42C9-AFBD-6E302A6ABAC3}"/>
              </a:ext>
            </a:extLst>
          </p:cNvPr>
          <p:cNvPicPr>
            <a:picLocks noChangeAspect="1"/>
          </p:cNvPicPr>
          <p:nvPr userDrawn="1"/>
        </p:nvPicPr>
        <p:blipFill>
          <a:blip/>
          <a:stretch>
            <a:fillRect/>
          </a:stretch>
        </p:blipFill>
        <p:spPr>
          <a:xfrm rot="16200000">
            <a:off x="8683625" y="3937000"/>
            <a:ext cx="581025" cy="295275"/>
          </a:xfrm>
          <a:prstGeom prst="rect">
            <a:avLst/>
          </a:prstGeom>
        </p:spPr>
      </p:pic>
      <p:sp>
        <p:nvSpPr>
          <p:cNvPr id="31" name="Oval 30" title="Milestone Number">
            <a:extLst>
              <a:ext uri="{FF2B5EF4-FFF2-40B4-BE49-F238E27FC236}">
                <a16:creationId xmlns:a16="http://schemas.microsoft.com/office/drawing/2014/main" id="{83177AE1-143B-42FB-B26D-05A101504061}"/>
              </a:ext>
            </a:extLst>
          </p:cNvPr>
          <p:cNvSpPr/>
          <p:nvPr userDrawn="1"/>
        </p:nvSpPr>
        <p:spPr>
          <a:xfrm>
            <a:off x="8955088" y="2125663"/>
            <a:ext cx="407987"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07</a:t>
            </a:r>
          </a:p>
        </p:txBody>
      </p:sp>
      <p:pic>
        <p:nvPicPr>
          <p:cNvPr id="32" name="Graphic 24" title="callout">
            <a:extLst>
              <a:ext uri="{FF2B5EF4-FFF2-40B4-BE49-F238E27FC236}">
                <a16:creationId xmlns:a16="http://schemas.microsoft.com/office/drawing/2014/main" id="{E8EF60E4-E228-4DBF-9AE6-073969EBA094}"/>
              </a:ext>
            </a:extLst>
          </p:cNvPr>
          <p:cNvPicPr>
            <a:picLocks noChangeAspect="1"/>
          </p:cNvPicPr>
          <p:nvPr userDrawn="1"/>
        </p:nvPicPr>
        <p:blipFill>
          <a:blip/>
          <a:stretch>
            <a:fillRect/>
          </a:stretch>
        </p:blipFill>
        <p:spPr>
          <a:xfrm rot="16200000">
            <a:off x="9056688" y="2800350"/>
            <a:ext cx="581025" cy="295275"/>
          </a:xfrm>
          <a:prstGeom prst="rect">
            <a:avLst/>
          </a:prstGeom>
        </p:spPr>
      </p:pic>
      <p:grpSp>
        <p:nvGrpSpPr>
          <p:cNvPr id="33" name="Group 25">
            <a:extLst>
              <a:ext uri="{FF2B5EF4-FFF2-40B4-BE49-F238E27FC236}">
                <a16:creationId xmlns:a16="http://schemas.microsoft.com/office/drawing/2014/main" id="{BA9E5EB6-FB26-47B3-9B27-8AEF0978D713}"/>
              </a:ext>
            </a:extLst>
          </p:cNvPr>
          <p:cNvGrpSpPr>
            <a:grpSpLocks/>
          </p:cNvGrpSpPr>
          <p:nvPr userDrawn="1"/>
        </p:nvGrpSpPr>
        <p:grpSpPr bwMode="auto">
          <a:xfrm>
            <a:off x="10298113" y="2128838"/>
            <a:ext cx="407987" cy="407987"/>
            <a:chOff x="10636741" y="2652807"/>
            <a:chExt cx="296963" cy="296963"/>
          </a:xfrm>
        </p:grpSpPr>
        <p:sp>
          <p:nvSpPr>
            <p:cNvPr id="34" name="Oval 33">
              <a:extLst>
                <a:ext uri="{FF2B5EF4-FFF2-40B4-BE49-F238E27FC236}">
                  <a16:creationId xmlns:a16="http://schemas.microsoft.com/office/drawing/2014/main" id="{8E9FC24A-FBB7-40A1-B637-A2E00553F081}"/>
                </a:ext>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ZA" sz="600" dirty="0">
                <a:solidFill>
                  <a:schemeClr val="tx1">
                    <a:lumMod val="50000"/>
                    <a:lumOff val="50000"/>
                  </a:schemeClr>
                </a:solidFill>
              </a:endParaRPr>
            </a:p>
          </p:txBody>
        </p:sp>
        <p:pic>
          <p:nvPicPr>
            <p:cNvPr id="35" name="Graphic 27" title="Flag Icon">
              <a:extLst>
                <a:ext uri="{FF2B5EF4-FFF2-40B4-BE49-F238E27FC236}">
                  <a16:creationId xmlns:a16="http://schemas.microsoft.com/office/drawing/2014/main" id="{53741BA4-5B5A-464D-8D95-673611F92D70}"/>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0710693" y="2716359"/>
              <a:ext cx="149059" cy="169859"/>
            </a:xfrm>
            <a:prstGeom prst="rect">
              <a:avLst/>
            </a:prstGeom>
          </p:spPr>
        </p:pic>
      </p:grpSp>
      <p:pic>
        <p:nvPicPr>
          <p:cNvPr id="36" name="Graphic 28" title="callout">
            <a:extLst>
              <a:ext uri="{FF2B5EF4-FFF2-40B4-BE49-F238E27FC236}">
                <a16:creationId xmlns:a16="http://schemas.microsoft.com/office/drawing/2014/main" id="{60628084-B8B9-417D-A731-3EEEC42D7B1B}"/>
              </a:ext>
            </a:extLst>
          </p:cNvPr>
          <p:cNvPicPr>
            <a:picLocks noChangeAspect="1"/>
          </p:cNvPicPr>
          <p:nvPr userDrawn="1"/>
        </p:nvPicPr>
        <p:blipFill>
          <a:blip/>
          <a:stretch>
            <a:fillRect/>
          </a:stretch>
        </p:blipFill>
        <p:spPr>
          <a:xfrm rot="16200000">
            <a:off x="10358438" y="2800350"/>
            <a:ext cx="581025" cy="295275"/>
          </a:xfrm>
          <a:prstGeom prst="rect">
            <a:avLst/>
          </a:prstGeom>
        </p:spPr>
      </p:pic>
      <p:grpSp>
        <p:nvGrpSpPr>
          <p:cNvPr id="37" name="Group 29">
            <a:extLst>
              <a:ext uri="{FF2B5EF4-FFF2-40B4-BE49-F238E27FC236}">
                <a16:creationId xmlns:a16="http://schemas.microsoft.com/office/drawing/2014/main" id="{E7006880-621F-49A3-A11D-C42E60718A9B}"/>
              </a:ext>
            </a:extLst>
          </p:cNvPr>
          <p:cNvGrpSpPr>
            <a:grpSpLocks/>
          </p:cNvGrpSpPr>
          <p:nvPr userDrawn="1"/>
        </p:nvGrpSpPr>
        <p:grpSpPr bwMode="auto">
          <a:xfrm>
            <a:off x="8482013" y="3119438"/>
            <a:ext cx="3132137" cy="561975"/>
            <a:chOff x="8481353" y="3119046"/>
            <a:chExt cx="3133180" cy="562188"/>
          </a:xfrm>
        </p:grpSpPr>
        <p:cxnSp>
          <p:nvCxnSpPr>
            <p:cNvPr id="38" name="Straight Connector 37" title="Q lines">
              <a:extLst>
                <a:ext uri="{FF2B5EF4-FFF2-40B4-BE49-F238E27FC236}">
                  <a16:creationId xmlns:a16="http://schemas.microsoft.com/office/drawing/2014/main" id="{5C890902-D600-459B-87B2-892D95D31EA5}"/>
                </a:ext>
              </a:extLst>
            </p:cNvPr>
            <p:cNvCxnSpPr>
              <a:cxnSpLocks/>
            </p:cNvCxnSpPr>
            <p:nvPr/>
          </p:nvCxnSpPr>
          <p:spPr>
            <a:xfrm>
              <a:off x="1078558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title="Q lines">
              <a:extLst>
                <a:ext uri="{FF2B5EF4-FFF2-40B4-BE49-F238E27FC236}">
                  <a16:creationId xmlns:a16="http://schemas.microsoft.com/office/drawing/2014/main" id="{CC0F14C4-AA19-46B4-9944-5B78593C8076}"/>
                </a:ext>
              </a:extLst>
            </p:cNvPr>
            <p:cNvCxnSpPr>
              <a:cxnSpLocks/>
            </p:cNvCxnSpPr>
            <p:nvPr/>
          </p:nvCxnSpPr>
          <p:spPr>
            <a:xfrm>
              <a:off x="9481811"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0" name="Arrow: Right 132" title="Year Arrow">
              <a:extLst>
                <a:ext uri="{FF2B5EF4-FFF2-40B4-BE49-F238E27FC236}">
                  <a16:creationId xmlns:a16="http://schemas.microsoft.com/office/drawing/2014/main" id="{DAC312C7-BBE3-46AC-A434-22F999E25CFA}"/>
                </a:ext>
              </a:extLst>
            </p:cNvPr>
            <p:cNvSpPr/>
            <p:nvPr/>
          </p:nvSpPr>
          <p:spPr>
            <a:xfrm>
              <a:off x="8481353" y="3325499"/>
              <a:ext cx="3133180" cy="355735"/>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41" name="Oval 40" title="Quarter Background Cirlce">
              <a:extLst>
                <a:ext uri="{FF2B5EF4-FFF2-40B4-BE49-F238E27FC236}">
                  <a16:creationId xmlns:a16="http://schemas.microsoft.com/office/drawing/2014/main" id="{18A203BB-F656-4BB0-8C95-33AFDC1749F8}"/>
                </a:ext>
              </a:extLst>
            </p:cNvPr>
            <p:cNvSpPr/>
            <p:nvPr/>
          </p:nvSpPr>
          <p:spPr>
            <a:xfrm>
              <a:off x="10682361"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Oval 41" title="Quarter Background Cirlce">
              <a:extLst>
                <a:ext uri="{FF2B5EF4-FFF2-40B4-BE49-F238E27FC236}">
                  <a16:creationId xmlns:a16="http://schemas.microsoft.com/office/drawing/2014/main" id="{A93AA2F0-AFF3-4FD9-B42B-47C8162A1CD2}"/>
                </a:ext>
              </a:extLst>
            </p:cNvPr>
            <p:cNvSpPr/>
            <p:nvPr/>
          </p:nvSpPr>
          <p:spPr>
            <a:xfrm>
              <a:off x="10031269" y="3403316"/>
              <a:ext cx="21279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Oval 42" title="Quarter Background Cirlce">
              <a:extLst>
                <a:ext uri="{FF2B5EF4-FFF2-40B4-BE49-F238E27FC236}">
                  <a16:creationId xmlns:a16="http://schemas.microsoft.com/office/drawing/2014/main" id="{B68A6A0B-8E8D-4D65-B83C-90D7438DE257}"/>
                </a:ext>
              </a:extLst>
            </p:cNvPr>
            <p:cNvSpPr/>
            <p:nvPr/>
          </p:nvSpPr>
          <p:spPr>
            <a:xfrm>
              <a:off x="9384941" y="3403316"/>
              <a:ext cx="211208"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 name="Oval 43" title="Quarter Background Cirlce">
              <a:extLst>
                <a:ext uri="{FF2B5EF4-FFF2-40B4-BE49-F238E27FC236}">
                  <a16:creationId xmlns:a16="http://schemas.microsoft.com/office/drawing/2014/main" id="{3C4D8608-AD7D-4D1B-9284-FD508D7E7F0E}"/>
                </a:ext>
              </a:extLst>
            </p:cNvPr>
            <p:cNvSpPr/>
            <p:nvPr/>
          </p:nvSpPr>
          <p:spPr>
            <a:xfrm>
              <a:off x="8732262"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5" name="Straight Connector 44" title="Q lines">
              <a:extLst>
                <a:ext uri="{FF2B5EF4-FFF2-40B4-BE49-F238E27FC236}">
                  <a16:creationId xmlns:a16="http://schemas.microsoft.com/office/drawing/2014/main" id="{223AEADE-6379-4D33-90DE-2CFF87B1F276}"/>
                </a:ext>
              </a:extLst>
            </p:cNvPr>
            <p:cNvCxnSpPr>
              <a:cxnSpLocks/>
            </p:cNvCxnSpPr>
            <p:nvPr/>
          </p:nvCxnSpPr>
          <p:spPr>
            <a:xfrm>
              <a:off x="8835483"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Straight Connector 45" title="Q lines">
              <a:extLst>
                <a:ext uri="{FF2B5EF4-FFF2-40B4-BE49-F238E27FC236}">
                  <a16:creationId xmlns:a16="http://schemas.microsoft.com/office/drawing/2014/main" id="{F4FF1DEE-0300-4432-80A3-DBE69FA31A0F}"/>
                </a:ext>
              </a:extLst>
            </p:cNvPr>
            <p:cNvCxnSpPr>
              <a:cxnSpLocks/>
            </p:cNvCxnSpPr>
            <p:nvPr/>
          </p:nvCxnSpPr>
          <p:spPr>
            <a:xfrm>
              <a:off x="10131314"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7" name="TextBox 46" title="Quarter Number">
              <a:extLst>
                <a:ext uri="{FF2B5EF4-FFF2-40B4-BE49-F238E27FC236}">
                  <a16:creationId xmlns:a16="http://schemas.microsoft.com/office/drawing/2014/main" id="{F1202FD8-99CB-4FBC-950C-976EA673F200}"/>
                </a:ext>
              </a:extLst>
            </p:cNvPr>
            <p:cNvSpPr txBox="1"/>
            <p:nvPr/>
          </p:nvSpPr>
          <p:spPr>
            <a:xfrm>
              <a:off x="8697325" y="3431902"/>
              <a:ext cx="287433"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48" name="TextBox 47" title="Quarter Number">
              <a:extLst>
                <a:ext uri="{FF2B5EF4-FFF2-40B4-BE49-F238E27FC236}">
                  <a16:creationId xmlns:a16="http://schemas.microsoft.com/office/drawing/2014/main" id="{FD6EA017-D0C4-47C9-8AD6-71D3D4F8E9C6}"/>
                </a:ext>
              </a:extLst>
            </p:cNvPr>
            <p:cNvSpPr txBox="1"/>
            <p:nvPr/>
          </p:nvSpPr>
          <p:spPr>
            <a:xfrm>
              <a:off x="9343652" y="3431902"/>
              <a:ext cx="289021"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49" name="TextBox 48" title="Quarter Number">
              <a:extLst>
                <a:ext uri="{FF2B5EF4-FFF2-40B4-BE49-F238E27FC236}">
                  <a16:creationId xmlns:a16="http://schemas.microsoft.com/office/drawing/2014/main" id="{770A67EC-A8E8-4C9A-A2E4-77B04E8E1530}"/>
                </a:ext>
              </a:extLst>
            </p:cNvPr>
            <p:cNvSpPr txBox="1"/>
            <p:nvPr/>
          </p:nvSpPr>
          <p:spPr>
            <a:xfrm>
              <a:off x="9991568" y="3431902"/>
              <a:ext cx="289021"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50" name="TextBox 49" title="Quarter Number">
              <a:extLst>
                <a:ext uri="{FF2B5EF4-FFF2-40B4-BE49-F238E27FC236}">
                  <a16:creationId xmlns:a16="http://schemas.microsoft.com/office/drawing/2014/main" id="{312813D9-A128-4F61-9F28-ED1E031A807B}"/>
                </a:ext>
              </a:extLst>
            </p:cNvPr>
            <p:cNvSpPr txBox="1"/>
            <p:nvPr/>
          </p:nvSpPr>
          <p:spPr>
            <a:xfrm>
              <a:off x="10639483" y="3431902"/>
              <a:ext cx="287434"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51" name="Group 43">
            <a:extLst>
              <a:ext uri="{FF2B5EF4-FFF2-40B4-BE49-F238E27FC236}">
                <a16:creationId xmlns:a16="http://schemas.microsoft.com/office/drawing/2014/main" id="{C4043D8A-C29C-480D-81BC-B41906E33C37}"/>
              </a:ext>
            </a:extLst>
          </p:cNvPr>
          <p:cNvGrpSpPr>
            <a:grpSpLocks/>
          </p:cNvGrpSpPr>
          <p:nvPr userDrawn="1"/>
        </p:nvGrpSpPr>
        <p:grpSpPr bwMode="auto">
          <a:xfrm>
            <a:off x="5886450" y="3119438"/>
            <a:ext cx="2784475" cy="561975"/>
            <a:chOff x="5886628" y="3119046"/>
            <a:chExt cx="2784204" cy="562188"/>
          </a:xfrm>
        </p:grpSpPr>
        <p:cxnSp>
          <p:nvCxnSpPr>
            <p:cNvPr id="52" name="Straight Connector 51" title="Q lines">
              <a:extLst>
                <a:ext uri="{FF2B5EF4-FFF2-40B4-BE49-F238E27FC236}">
                  <a16:creationId xmlns:a16="http://schemas.microsoft.com/office/drawing/2014/main" id="{77AB9CB4-7ED5-431C-AB9E-520DA59A01BC}"/>
                </a:ext>
              </a:extLst>
            </p:cNvPr>
            <p:cNvCxnSpPr>
              <a:cxnSpLocks/>
            </p:cNvCxnSpPr>
            <p:nvPr/>
          </p:nvCxnSpPr>
          <p:spPr>
            <a:xfrm>
              <a:off x="6889830"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3" name="Arrow: Right 184" title="Year Arrow">
              <a:extLst>
                <a:ext uri="{FF2B5EF4-FFF2-40B4-BE49-F238E27FC236}">
                  <a16:creationId xmlns:a16="http://schemas.microsoft.com/office/drawing/2014/main" id="{B64F14A7-8190-45C3-8D7E-A05A449C28EA}"/>
                </a:ext>
              </a:extLst>
            </p:cNvPr>
            <p:cNvSpPr/>
            <p:nvPr/>
          </p:nvSpPr>
          <p:spPr>
            <a:xfrm>
              <a:off x="5886628" y="3325499"/>
              <a:ext cx="2784204" cy="355735"/>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54" name="Oval 53" title="Quarter Background Cirlce">
              <a:extLst>
                <a:ext uri="{FF2B5EF4-FFF2-40B4-BE49-F238E27FC236}">
                  <a16:creationId xmlns:a16="http://schemas.microsoft.com/office/drawing/2014/main" id="{4FA56BCA-CB5A-4411-ABB2-E8DDEBD4F87A}"/>
                </a:ext>
              </a:extLst>
            </p:cNvPr>
            <p:cNvSpPr/>
            <p:nvPr/>
          </p:nvSpPr>
          <p:spPr>
            <a:xfrm>
              <a:off x="809621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 name="Oval 54" title="Quarter Background Cirlce">
              <a:extLst>
                <a:ext uri="{FF2B5EF4-FFF2-40B4-BE49-F238E27FC236}">
                  <a16:creationId xmlns:a16="http://schemas.microsoft.com/office/drawing/2014/main" id="{86D968E5-BA18-49BF-8AF9-C896BEC9A4DF}"/>
                </a:ext>
              </a:extLst>
            </p:cNvPr>
            <p:cNvSpPr/>
            <p:nvPr/>
          </p:nvSpPr>
          <p:spPr>
            <a:xfrm>
              <a:off x="7443814" y="3403316"/>
              <a:ext cx="21111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Oval 55" title="Quarter Background Cirlce">
              <a:extLst>
                <a:ext uri="{FF2B5EF4-FFF2-40B4-BE49-F238E27FC236}">
                  <a16:creationId xmlns:a16="http://schemas.microsoft.com/office/drawing/2014/main" id="{1FD64714-693D-47F9-9AEF-78F7270EDD91}"/>
                </a:ext>
              </a:extLst>
            </p:cNvPr>
            <p:cNvSpPr/>
            <p:nvPr/>
          </p:nvSpPr>
          <p:spPr>
            <a:xfrm>
              <a:off x="6791415" y="3403316"/>
              <a:ext cx="212704"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7" name="Oval 56" title="Quarter Background Cirlce">
              <a:extLst>
                <a:ext uri="{FF2B5EF4-FFF2-40B4-BE49-F238E27FC236}">
                  <a16:creationId xmlns:a16="http://schemas.microsoft.com/office/drawing/2014/main" id="{8B3AFAF4-F83A-4D81-A130-AB9156FC8BBA}"/>
                </a:ext>
              </a:extLst>
            </p:cNvPr>
            <p:cNvSpPr/>
            <p:nvPr/>
          </p:nvSpPr>
          <p:spPr>
            <a:xfrm>
              <a:off x="614060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8" name="Straight Connector 57" title="Q lines">
              <a:extLst>
                <a:ext uri="{FF2B5EF4-FFF2-40B4-BE49-F238E27FC236}">
                  <a16:creationId xmlns:a16="http://schemas.microsoft.com/office/drawing/2014/main" id="{BAA63BFE-954B-4DBC-B292-F70003171960}"/>
                </a:ext>
              </a:extLst>
            </p:cNvPr>
            <p:cNvCxnSpPr>
              <a:cxnSpLocks/>
            </p:cNvCxnSpPr>
            <p:nvPr/>
          </p:nvCxnSpPr>
          <p:spPr>
            <a:xfrm>
              <a:off x="6246956"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title="Q lines">
              <a:extLst>
                <a:ext uri="{FF2B5EF4-FFF2-40B4-BE49-F238E27FC236}">
                  <a16:creationId xmlns:a16="http://schemas.microsoft.com/office/drawing/2014/main" id="{BAB82060-74BE-44BA-A1C9-CC0A747474DA}"/>
                </a:ext>
              </a:extLst>
            </p:cNvPr>
            <p:cNvCxnSpPr>
              <a:cxnSpLocks/>
            </p:cNvCxnSpPr>
            <p:nvPr/>
          </p:nvCxnSpPr>
          <p:spPr>
            <a:xfrm>
              <a:off x="754064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 name="Straight Connector 59" title="Q lines">
              <a:extLst>
                <a:ext uri="{FF2B5EF4-FFF2-40B4-BE49-F238E27FC236}">
                  <a16:creationId xmlns:a16="http://schemas.microsoft.com/office/drawing/2014/main" id="{BB1CD982-89A4-4A6A-8104-837493FC6B63}"/>
                </a:ext>
              </a:extLst>
            </p:cNvPr>
            <p:cNvCxnSpPr>
              <a:cxnSpLocks/>
            </p:cNvCxnSpPr>
            <p:nvPr/>
          </p:nvCxnSpPr>
          <p:spPr>
            <a:xfrm>
              <a:off x="8188279"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1" name="TextBox 60" title="Quarter Number">
              <a:extLst>
                <a:ext uri="{FF2B5EF4-FFF2-40B4-BE49-F238E27FC236}">
                  <a16:creationId xmlns:a16="http://schemas.microsoft.com/office/drawing/2014/main" id="{43370AA6-6E62-4B06-B0C3-81CDEDB5A8FB}"/>
                </a:ext>
              </a:extLst>
            </p:cNvPr>
            <p:cNvSpPr txBox="1"/>
            <p:nvPr/>
          </p:nvSpPr>
          <p:spPr>
            <a:xfrm>
              <a:off x="6107270"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62" name="TextBox 61" title="Quarter Number">
              <a:extLst>
                <a:ext uri="{FF2B5EF4-FFF2-40B4-BE49-F238E27FC236}">
                  <a16:creationId xmlns:a16="http://schemas.microsoft.com/office/drawing/2014/main" id="{22848D67-5906-4DFB-A7F2-521E43286830}"/>
                </a:ext>
              </a:extLst>
            </p:cNvPr>
            <p:cNvSpPr txBox="1"/>
            <p:nvPr/>
          </p:nvSpPr>
          <p:spPr>
            <a:xfrm>
              <a:off x="6754906"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63" name="TextBox 62" title="Quarter Number">
              <a:extLst>
                <a:ext uri="{FF2B5EF4-FFF2-40B4-BE49-F238E27FC236}">
                  <a16:creationId xmlns:a16="http://schemas.microsoft.com/office/drawing/2014/main" id="{D92D4C21-1991-40FD-9676-A1DB30F297B1}"/>
                </a:ext>
              </a:extLst>
            </p:cNvPr>
            <p:cNvSpPr txBox="1"/>
            <p:nvPr/>
          </p:nvSpPr>
          <p:spPr>
            <a:xfrm>
              <a:off x="7402543"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64" name="TextBox 63" title="Quarter Number">
              <a:extLst>
                <a:ext uri="{FF2B5EF4-FFF2-40B4-BE49-F238E27FC236}">
                  <a16:creationId xmlns:a16="http://schemas.microsoft.com/office/drawing/2014/main" id="{4828F849-5D29-4F10-82D5-13ED546D1D5E}"/>
                </a:ext>
              </a:extLst>
            </p:cNvPr>
            <p:cNvSpPr txBox="1"/>
            <p:nvPr/>
          </p:nvSpPr>
          <p:spPr>
            <a:xfrm>
              <a:off x="8048593" y="3431902"/>
              <a:ext cx="288897"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65" name="Group 57">
            <a:extLst>
              <a:ext uri="{FF2B5EF4-FFF2-40B4-BE49-F238E27FC236}">
                <a16:creationId xmlns:a16="http://schemas.microsoft.com/office/drawing/2014/main" id="{BE6EF02C-C695-4407-B687-B02DB84ECFB9}"/>
              </a:ext>
            </a:extLst>
          </p:cNvPr>
          <p:cNvGrpSpPr>
            <a:grpSpLocks/>
          </p:cNvGrpSpPr>
          <p:nvPr userDrawn="1"/>
        </p:nvGrpSpPr>
        <p:grpSpPr bwMode="auto">
          <a:xfrm>
            <a:off x="3308350" y="3119438"/>
            <a:ext cx="2760663" cy="561975"/>
            <a:chOff x="3309141" y="3119046"/>
            <a:chExt cx="2759196" cy="561751"/>
          </a:xfrm>
        </p:grpSpPr>
        <p:sp>
          <p:nvSpPr>
            <p:cNvPr id="66" name="Arrow: Right 130" title="Year Arrow">
              <a:extLst>
                <a:ext uri="{FF2B5EF4-FFF2-40B4-BE49-F238E27FC236}">
                  <a16:creationId xmlns:a16="http://schemas.microsoft.com/office/drawing/2014/main" id="{0906D8DD-67CB-4A16-AEEF-B7D1AE43D2C5}"/>
                </a:ext>
              </a:extLst>
            </p:cNvPr>
            <p:cNvSpPr/>
            <p:nvPr/>
          </p:nvSpPr>
          <p:spPr>
            <a:xfrm>
              <a:off x="3309141" y="3325339"/>
              <a:ext cx="2759196" cy="355458"/>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67" name="Oval 66" title="Quarter Background Cirlce">
              <a:extLst>
                <a:ext uri="{FF2B5EF4-FFF2-40B4-BE49-F238E27FC236}">
                  <a16:creationId xmlns:a16="http://schemas.microsoft.com/office/drawing/2014/main" id="{9E92F154-8F79-4062-90F5-0A475291D80E}"/>
                </a:ext>
              </a:extLst>
            </p:cNvPr>
            <p:cNvSpPr/>
            <p:nvPr/>
          </p:nvSpPr>
          <p:spPr>
            <a:xfrm>
              <a:off x="5495554" y="3403095"/>
              <a:ext cx="2110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8" name="Oval 67" title="Quarter Background Cirlce">
              <a:extLst>
                <a:ext uri="{FF2B5EF4-FFF2-40B4-BE49-F238E27FC236}">
                  <a16:creationId xmlns:a16="http://schemas.microsoft.com/office/drawing/2014/main" id="{8992751C-5FA6-4E24-9EBB-60C67BD505BA}"/>
                </a:ext>
              </a:extLst>
            </p:cNvPr>
            <p:cNvSpPr/>
            <p:nvPr/>
          </p:nvSpPr>
          <p:spPr>
            <a:xfrm>
              <a:off x="4846612" y="3403095"/>
              <a:ext cx="211025"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9" name="Oval 68" title="Quarter Background Cirlce">
              <a:extLst>
                <a:ext uri="{FF2B5EF4-FFF2-40B4-BE49-F238E27FC236}">
                  <a16:creationId xmlns:a16="http://schemas.microsoft.com/office/drawing/2014/main" id="{0F9644EB-A92E-44D7-A29D-02979FF873F9}"/>
                </a:ext>
              </a:extLst>
            </p:cNvPr>
            <p:cNvSpPr/>
            <p:nvPr/>
          </p:nvSpPr>
          <p:spPr>
            <a:xfrm>
              <a:off x="4208776"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0" name="Oval 69" title="Quarter Background Cirlce">
              <a:extLst>
                <a:ext uri="{FF2B5EF4-FFF2-40B4-BE49-F238E27FC236}">
                  <a16:creationId xmlns:a16="http://schemas.microsoft.com/office/drawing/2014/main" id="{0E87C160-12C9-4D0A-9633-201BF7A80AC0}"/>
                </a:ext>
              </a:extLst>
            </p:cNvPr>
            <p:cNvSpPr/>
            <p:nvPr/>
          </p:nvSpPr>
          <p:spPr>
            <a:xfrm>
              <a:off x="3551900"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1" name="Straight Connector 70" title="Q lines">
              <a:extLst>
                <a:ext uri="{FF2B5EF4-FFF2-40B4-BE49-F238E27FC236}">
                  <a16:creationId xmlns:a16="http://schemas.microsoft.com/office/drawing/2014/main" id="{C82E5577-CCAD-42D9-9915-8F3E30215B79}"/>
                </a:ext>
              </a:extLst>
            </p:cNvPr>
            <p:cNvCxnSpPr>
              <a:cxnSpLocks/>
            </p:cNvCxnSpPr>
            <p:nvPr/>
          </p:nvCxnSpPr>
          <p:spPr>
            <a:xfrm>
              <a:off x="3656619"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2" name="Straight Connector 71" title="Q lines">
              <a:extLst>
                <a:ext uri="{FF2B5EF4-FFF2-40B4-BE49-F238E27FC236}">
                  <a16:creationId xmlns:a16="http://schemas.microsoft.com/office/drawing/2014/main" id="{4CA8B602-4641-4B3B-8BD5-A86E4886AA19}"/>
                </a:ext>
              </a:extLst>
            </p:cNvPr>
            <p:cNvCxnSpPr>
              <a:cxnSpLocks/>
            </p:cNvCxnSpPr>
            <p:nvPr/>
          </p:nvCxnSpPr>
          <p:spPr>
            <a:xfrm>
              <a:off x="4303975"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Connector 72" title="Q lines">
              <a:extLst>
                <a:ext uri="{FF2B5EF4-FFF2-40B4-BE49-F238E27FC236}">
                  <a16:creationId xmlns:a16="http://schemas.microsoft.com/office/drawing/2014/main" id="{7EBA3795-5FFF-4C76-931B-3FCA263F4F99}"/>
                </a:ext>
              </a:extLst>
            </p:cNvPr>
            <p:cNvCxnSpPr>
              <a:cxnSpLocks/>
            </p:cNvCxnSpPr>
            <p:nvPr/>
          </p:nvCxnSpPr>
          <p:spPr>
            <a:xfrm>
              <a:off x="4951331"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4" name="Straight Connector 73" title="Q lines">
              <a:extLst>
                <a:ext uri="{FF2B5EF4-FFF2-40B4-BE49-F238E27FC236}">
                  <a16:creationId xmlns:a16="http://schemas.microsoft.com/office/drawing/2014/main" id="{B5C61C36-AD5D-4619-A520-E929BC0A0B9C}"/>
                </a:ext>
              </a:extLst>
            </p:cNvPr>
            <p:cNvCxnSpPr>
              <a:cxnSpLocks/>
            </p:cNvCxnSpPr>
            <p:nvPr/>
          </p:nvCxnSpPr>
          <p:spPr>
            <a:xfrm>
              <a:off x="5598687"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5" name="TextBox 74" title="Quarter Number">
              <a:extLst>
                <a:ext uri="{FF2B5EF4-FFF2-40B4-BE49-F238E27FC236}">
                  <a16:creationId xmlns:a16="http://schemas.microsoft.com/office/drawing/2014/main" id="{E9ECAD5C-087B-4E5B-A56E-DE07B1A93E6F}"/>
                </a:ext>
              </a:extLst>
            </p:cNvPr>
            <p:cNvSpPr txBox="1"/>
            <p:nvPr/>
          </p:nvSpPr>
          <p:spPr>
            <a:xfrm>
              <a:off x="3516993" y="3431658"/>
              <a:ext cx="287184"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76" name="TextBox 75" title="Quarter Number">
              <a:extLst>
                <a:ext uri="{FF2B5EF4-FFF2-40B4-BE49-F238E27FC236}">
                  <a16:creationId xmlns:a16="http://schemas.microsoft.com/office/drawing/2014/main" id="{F90590DC-1116-4D4C-BFEA-457560714C95}"/>
                </a:ext>
              </a:extLst>
            </p:cNvPr>
            <p:cNvSpPr txBox="1"/>
            <p:nvPr/>
          </p:nvSpPr>
          <p:spPr>
            <a:xfrm>
              <a:off x="4164349" y="3431658"/>
              <a:ext cx="287184"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77" name="TextBox 76" title="Quarter Number">
              <a:extLst>
                <a:ext uri="{FF2B5EF4-FFF2-40B4-BE49-F238E27FC236}">
                  <a16:creationId xmlns:a16="http://schemas.microsoft.com/office/drawing/2014/main" id="{E4554431-2D98-4908-A0BE-0DA92FF965A8}"/>
                </a:ext>
              </a:extLst>
            </p:cNvPr>
            <p:cNvSpPr txBox="1"/>
            <p:nvPr/>
          </p:nvSpPr>
          <p:spPr>
            <a:xfrm>
              <a:off x="4811705" y="3431658"/>
              <a:ext cx="288771"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78" name="TextBox 77" title="Quarter Number">
              <a:extLst>
                <a:ext uri="{FF2B5EF4-FFF2-40B4-BE49-F238E27FC236}">
                  <a16:creationId xmlns:a16="http://schemas.microsoft.com/office/drawing/2014/main" id="{506D1DA4-F244-4F24-A550-670306AEF37C}"/>
                </a:ext>
              </a:extLst>
            </p:cNvPr>
            <p:cNvSpPr txBox="1"/>
            <p:nvPr/>
          </p:nvSpPr>
          <p:spPr>
            <a:xfrm>
              <a:off x="5459061" y="3431658"/>
              <a:ext cx="288771"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79" name="Group 71">
            <a:extLst>
              <a:ext uri="{FF2B5EF4-FFF2-40B4-BE49-F238E27FC236}">
                <a16:creationId xmlns:a16="http://schemas.microsoft.com/office/drawing/2014/main" id="{DC1197CF-3BA2-4EC5-BE66-9C3DF618493B}"/>
              </a:ext>
            </a:extLst>
          </p:cNvPr>
          <p:cNvGrpSpPr>
            <a:grpSpLocks/>
          </p:cNvGrpSpPr>
          <p:nvPr userDrawn="1"/>
        </p:nvGrpSpPr>
        <p:grpSpPr bwMode="auto">
          <a:xfrm>
            <a:off x="792163" y="3119438"/>
            <a:ext cx="2695575" cy="561975"/>
            <a:chOff x="791681" y="3119046"/>
            <a:chExt cx="2695434" cy="561751"/>
          </a:xfrm>
        </p:grpSpPr>
        <p:cxnSp>
          <p:nvCxnSpPr>
            <p:cNvPr id="80" name="Straight Connector 79" title="Q lines">
              <a:extLst>
                <a:ext uri="{FF2B5EF4-FFF2-40B4-BE49-F238E27FC236}">
                  <a16:creationId xmlns:a16="http://schemas.microsoft.com/office/drawing/2014/main" id="{2EBD7006-E902-46C4-9DCB-46C87F2EBB27}"/>
                </a:ext>
              </a:extLst>
            </p:cNvPr>
            <p:cNvCxnSpPr>
              <a:cxnSpLocks/>
            </p:cNvCxnSpPr>
            <p:nvPr/>
          </p:nvCxnSpPr>
          <p:spPr>
            <a:xfrm>
              <a:off x="1702858"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1" name="Arrow: Right 129" title="Year Arrow">
              <a:extLst>
                <a:ext uri="{FF2B5EF4-FFF2-40B4-BE49-F238E27FC236}">
                  <a16:creationId xmlns:a16="http://schemas.microsoft.com/office/drawing/2014/main" id="{1373077A-59D4-44E6-881D-493EAE91850D}"/>
                </a:ext>
              </a:extLst>
            </p:cNvPr>
            <p:cNvSpPr/>
            <p:nvPr/>
          </p:nvSpPr>
          <p:spPr>
            <a:xfrm>
              <a:off x="791681" y="3325339"/>
              <a:ext cx="2695434" cy="355458"/>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82" name="Oval 81" title="Quarter Background Cirlce">
              <a:extLst>
                <a:ext uri="{FF2B5EF4-FFF2-40B4-BE49-F238E27FC236}">
                  <a16:creationId xmlns:a16="http://schemas.microsoft.com/office/drawing/2014/main" id="{A16A9D87-65D6-49A6-B22D-2FC1060436FA}"/>
                </a:ext>
              </a:extLst>
            </p:cNvPr>
            <p:cNvSpPr/>
            <p:nvPr/>
          </p:nvSpPr>
          <p:spPr>
            <a:xfrm>
              <a:off x="2914057"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3" name="Oval 82" title="Quarter Background Cirlce">
              <a:extLst>
                <a:ext uri="{FF2B5EF4-FFF2-40B4-BE49-F238E27FC236}">
                  <a16:creationId xmlns:a16="http://schemas.microsoft.com/office/drawing/2014/main" id="{7EF2A405-BD49-46DF-A58C-BA5BD8972CD8}"/>
                </a:ext>
              </a:extLst>
            </p:cNvPr>
            <p:cNvSpPr/>
            <p:nvPr/>
          </p:nvSpPr>
          <p:spPr>
            <a:xfrm>
              <a:off x="2255279" y="3403095"/>
              <a:ext cx="212714"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4" name="Oval 83" title="Quarter Background Cirlce">
              <a:extLst>
                <a:ext uri="{FF2B5EF4-FFF2-40B4-BE49-F238E27FC236}">
                  <a16:creationId xmlns:a16="http://schemas.microsoft.com/office/drawing/2014/main" id="{D2AEB31B-418E-4599-8B28-56E9FC2890D4}"/>
                </a:ext>
              </a:extLst>
            </p:cNvPr>
            <p:cNvSpPr/>
            <p:nvPr/>
          </p:nvSpPr>
          <p:spPr>
            <a:xfrm>
              <a:off x="1612375"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5" name="Oval 84" title="Quarter Background Cirlce">
              <a:extLst>
                <a:ext uri="{FF2B5EF4-FFF2-40B4-BE49-F238E27FC236}">
                  <a16:creationId xmlns:a16="http://schemas.microsoft.com/office/drawing/2014/main" id="{C233B320-62B4-4326-A3D4-E93DFA9025E3}"/>
                </a:ext>
              </a:extLst>
            </p:cNvPr>
            <p:cNvSpPr/>
            <p:nvPr/>
          </p:nvSpPr>
          <p:spPr>
            <a:xfrm>
              <a:off x="966297" y="3403095"/>
              <a:ext cx="2111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6" name="Straight Connector 85" title="Q lines">
              <a:extLst>
                <a:ext uri="{FF2B5EF4-FFF2-40B4-BE49-F238E27FC236}">
                  <a16:creationId xmlns:a16="http://schemas.microsoft.com/office/drawing/2014/main" id="{7DCC4368-E6B1-4D4D-B2EC-5CDA96F85D8E}"/>
                </a:ext>
              </a:extLst>
            </p:cNvPr>
            <p:cNvCxnSpPr>
              <a:cxnSpLocks/>
            </p:cNvCxnSpPr>
            <p:nvPr/>
          </p:nvCxnSpPr>
          <p:spPr>
            <a:xfrm>
              <a:off x="1067892"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Straight Connector 86" title="Q lines">
              <a:extLst>
                <a:ext uri="{FF2B5EF4-FFF2-40B4-BE49-F238E27FC236}">
                  <a16:creationId xmlns:a16="http://schemas.microsoft.com/office/drawing/2014/main" id="{3F362175-53D0-495C-8FE0-06AA70DD9769}"/>
                </a:ext>
              </a:extLst>
            </p:cNvPr>
            <p:cNvCxnSpPr>
              <a:cxnSpLocks/>
            </p:cNvCxnSpPr>
            <p:nvPr/>
          </p:nvCxnSpPr>
          <p:spPr>
            <a:xfrm>
              <a:off x="2361636"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Straight Connector 87" title="Q lines">
              <a:extLst>
                <a:ext uri="{FF2B5EF4-FFF2-40B4-BE49-F238E27FC236}">
                  <a16:creationId xmlns:a16="http://schemas.microsoft.com/office/drawing/2014/main" id="{39AACED3-BD86-4989-AD68-4AB8F658617E}"/>
                </a:ext>
              </a:extLst>
            </p:cNvPr>
            <p:cNvCxnSpPr>
              <a:cxnSpLocks/>
            </p:cNvCxnSpPr>
            <p:nvPr/>
          </p:nvCxnSpPr>
          <p:spPr>
            <a:xfrm>
              <a:off x="3009302"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9" name="TextBox 88" title="Quarter Number">
              <a:extLst>
                <a:ext uri="{FF2B5EF4-FFF2-40B4-BE49-F238E27FC236}">
                  <a16:creationId xmlns:a16="http://schemas.microsoft.com/office/drawing/2014/main" id="{F465A915-8EA0-4236-9901-6371C82991D1}"/>
                </a:ext>
              </a:extLst>
            </p:cNvPr>
            <p:cNvSpPr txBox="1"/>
            <p:nvPr/>
          </p:nvSpPr>
          <p:spPr>
            <a:xfrm>
              <a:off x="926611"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90" name="TextBox 89" title="Quarter Number">
              <a:extLst>
                <a:ext uri="{FF2B5EF4-FFF2-40B4-BE49-F238E27FC236}">
                  <a16:creationId xmlns:a16="http://schemas.microsoft.com/office/drawing/2014/main" id="{724BB7E8-EE38-4184-9EFA-51C578CCE758}"/>
                </a:ext>
              </a:extLst>
            </p:cNvPr>
            <p:cNvSpPr txBox="1"/>
            <p:nvPr/>
          </p:nvSpPr>
          <p:spPr>
            <a:xfrm>
              <a:off x="1574277"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91" name="TextBox 90" title="Quarter Number">
              <a:extLst>
                <a:ext uri="{FF2B5EF4-FFF2-40B4-BE49-F238E27FC236}">
                  <a16:creationId xmlns:a16="http://schemas.microsoft.com/office/drawing/2014/main" id="{E4D3E579-B703-4FA8-969F-0E22292B7869}"/>
                </a:ext>
              </a:extLst>
            </p:cNvPr>
            <p:cNvSpPr txBox="1"/>
            <p:nvPr/>
          </p:nvSpPr>
          <p:spPr>
            <a:xfrm>
              <a:off x="2221943"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92" name="TextBox 91" title="Quarter Number">
              <a:extLst>
                <a:ext uri="{FF2B5EF4-FFF2-40B4-BE49-F238E27FC236}">
                  <a16:creationId xmlns:a16="http://schemas.microsoft.com/office/drawing/2014/main" id="{42C33664-6FAF-483F-A504-A7A732F26E54}"/>
                </a:ext>
              </a:extLst>
            </p:cNvPr>
            <p:cNvSpPr txBox="1"/>
            <p:nvPr/>
          </p:nvSpPr>
          <p:spPr>
            <a:xfrm>
              <a:off x="2869609"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27" name="Text Placeholder 8"/>
          <p:cNvSpPr>
            <a:spLocks noGrp="1"/>
          </p:cNvSpPr>
          <p:nvPr>
            <p:ph type="body" sz="quarter" idx="13"/>
          </p:nvPr>
        </p:nvSpPr>
        <p:spPr>
          <a:xfrm>
            <a:off x="660416" y="1515070"/>
            <a:ext cx="1530350" cy="629227"/>
          </a:xfrm>
          <a:prstGeom prst="rect">
            <a:avLst/>
          </a:prstGeom>
        </p:spPr>
        <p:txBody>
          <a:bodyPr/>
          <a:lstStyle>
            <a:lvl1pPr marL="0" indent="0" algn="ctr">
              <a:lnSpc>
                <a:spcPct val="100000"/>
              </a:lnSpc>
              <a:spcBef>
                <a:spcPts val="0"/>
              </a:spcBef>
              <a:buNone/>
              <a:defRPr sz="1600" b="0"/>
            </a:lvl1pPr>
          </a:lstStyle>
          <a:p>
            <a:pPr lvl="0"/>
            <a:r>
              <a:rPr lang="en-US"/>
              <a:t>Edit Master text styles</a:t>
            </a:r>
          </a:p>
          <a:p>
            <a:pPr lvl="1"/>
            <a:r>
              <a:rPr lang="en-US"/>
              <a:t>Second level</a:t>
            </a:r>
          </a:p>
        </p:txBody>
      </p:sp>
      <p:sp>
        <p:nvSpPr>
          <p:cNvPr id="28" name="Text Placeholder 8"/>
          <p:cNvSpPr>
            <a:spLocks noGrp="1"/>
          </p:cNvSpPr>
          <p:nvPr>
            <p:ph type="body" sz="quarter" idx="14"/>
          </p:nvPr>
        </p:nvSpPr>
        <p:spPr>
          <a:xfrm>
            <a:off x="8446127" y="1515070"/>
            <a:ext cx="1530350" cy="629227"/>
          </a:xfrm>
          <a:prstGeom prst="rect">
            <a:avLst/>
          </a:prstGeom>
        </p:spPr>
        <p:txBody>
          <a:bodyPr/>
          <a:lstStyle>
            <a:lvl1pPr marL="0" indent="0" algn="ctr">
              <a:lnSpc>
                <a:spcPct val="100000"/>
              </a:lnSpc>
              <a:spcBef>
                <a:spcPts val="0"/>
              </a:spcBef>
              <a:buNone/>
              <a:defRPr sz="1600" b="0"/>
            </a:lvl1pPr>
          </a:lstStyle>
          <a:p>
            <a:pPr lvl="0"/>
            <a:r>
              <a:rPr lang="en-US"/>
              <a:t>Edit Master text styles</a:t>
            </a:r>
          </a:p>
          <a:p>
            <a:pPr lvl="1"/>
            <a:r>
              <a:rPr lang="en-US"/>
              <a:t>Second level</a:t>
            </a:r>
          </a:p>
        </p:txBody>
      </p:sp>
      <p:sp>
        <p:nvSpPr>
          <p:cNvPr id="111" name="Text Placeholder 8"/>
          <p:cNvSpPr>
            <a:spLocks noGrp="1"/>
          </p:cNvSpPr>
          <p:nvPr>
            <p:ph type="body" sz="quarter" idx="15"/>
          </p:nvPr>
        </p:nvSpPr>
        <p:spPr>
          <a:xfrm>
            <a:off x="5874314" y="1515070"/>
            <a:ext cx="1530350" cy="629227"/>
          </a:xfrm>
          <a:prstGeom prst="rect">
            <a:avLst/>
          </a:prstGeom>
        </p:spPr>
        <p:txBody>
          <a:bodyPr/>
          <a:lstStyle>
            <a:lvl1pPr marL="0" indent="0" algn="ctr">
              <a:lnSpc>
                <a:spcPct val="100000"/>
              </a:lnSpc>
              <a:spcBef>
                <a:spcPts val="0"/>
              </a:spcBef>
              <a:buNone/>
              <a:defRPr sz="1600" b="0"/>
            </a:lvl1pPr>
          </a:lstStyle>
          <a:p>
            <a:pPr lvl="0"/>
            <a:r>
              <a:rPr lang="en-US"/>
              <a:t>Edit Master text styles</a:t>
            </a:r>
          </a:p>
          <a:p>
            <a:pPr lvl="1"/>
            <a:r>
              <a:rPr lang="en-US"/>
              <a:t>Second level</a:t>
            </a:r>
          </a:p>
        </p:txBody>
      </p:sp>
      <p:sp>
        <p:nvSpPr>
          <p:cNvPr id="112" name="Text Placeholder 8"/>
          <p:cNvSpPr>
            <a:spLocks noGrp="1"/>
          </p:cNvSpPr>
          <p:nvPr>
            <p:ph type="body" sz="quarter" idx="16"/>
          </p:nvPr>
        </p:nvSpPr>
        <p:spPr>
          <a:xfrm>
            <a:off x="9760199" y="1515070"/>
            <a:ext cx="1530350" cy="629227"/>
          </a:xfrm>
          <a:prstGeom prst="rect">
            <a:avLst/>
          </a:prstGeom>
        </p:spPr>
        <p:txBody>
          <a:bodyPr/>
          <a:lstStyle>
            <a:lvl1pPr marL="0" indent="0" algn="ctr">
              <a:lnSpc>
                <a:spcPct val="100000"/>
              </a:lnSpc>
              <a:spcBef>
                <a:spcPts val="0"/>
              </a:spcBef>
              <a:buNone/>
              <a:defRPr sz="1600" b="0"/>
            </a:lvl1pPr>
          </a:lstStyle>
          <a:p>
            <a:pPr lvl="0"/>
            <a:r>
              <a:rPr lang="en-US"/>
              <a:t>Edit Master text styles</a:t>
            </a:r>
          </a:p>
          <a:p>
            <a:pPr lvl="1"/>
            <a:r>
              <a:rPr lang="en-US"/>
              <a:t>Second level</a:t>
            </a:r>
          </a:p>
        </p:txBody>
      </p:sp>
      <p:sp>
        <p:nvSpPr>
          <p:cNvPr id="113" name="Text Placeholder 8"/>
          <p:cNvSpPr>
            <a:spLocks noGrp="1"/>
          </p:cNvSpPr>
          <p:nvPr>
            <p:ph type="body" sz="quarter" idx="17"/>
          </p:nvPr>
        </p:nvSpPr>
        <p:spPr>
          <a:xfrm>
            <a:off x="594428" y="4927573"/>
            <a:ext cx="1530350" cy="629227"/>
          </a:xfrm>
          <a:prstGeom prst="rect">
            <a:avLst/>
          </a:prstGeom>
        </p:spPr>
        <p:txBody>
          <a:bodyPr/>
          <a:lstStyle>
            <a:lvl1pPr marL="0" indent="0" algn="ctr">
              <a:lnSpc>
                <a:spcPct val="100000"/>
              </a:lnSpc>
              <a:spcBef>
                <a:spcPts val="0"/>
              </a:spcBef>
              <a:buNone/>
              <a:defRPr sz="1600" b="0"/>
            </a:lvl1pPr>
          </a:lstStyle>
          <a:p>
            <a:pPr lvl="0"/>
            <a:r>
              <a:rPr lang="en-US"/>
              <a:t>Edit Master text styles</a:t>
            </a:r>
          </a:p>
          <a:p>
            <a:pPr lvl="1"/>
            <a:r>
              <a:rPr lang="en-US"/>
              <a:t>Second level</a:t>
            </a:r>
          </a:p>
        </p:txBody>
      </p:sp>
      <p:sp>
        <p:nvSpPr>
          <p:cNvPr id="114" name="Text Placeholder 8"/>
          <p:cNvSpPr>
            <a:spLocks noGrp="1"/>
          </p:cNvSpPr>
          <p:nvPr>
            <p:ph type="body" sz="quarter" idx="23"/>
          </p:nvPr>
        </p:nvSpPr>
        <p:spPr>
          <a:xfrm>
            <a:off x="3196226" y="4927573"/>
            <a:ext cx="1530350" cy="629227"/>
          </a:xfrm>
          <a:prstGeom prst="rect">
            <a:avLst/>
          </a:prstGeom>
        </p:spPr>
        <p:txBody>
          <a:bodyPr/>
          <a:lstStyle>
            <a:lvl1pPr marL="0" indent="0" algn="ctr">
              <a:lnSpc>
                <a:spcPct val="100000"/>
              </a:lnSpc>
              <a:spcBef>
                <a:spcPts val="0"/>
              </a:spcBef>
              <a:buNone/>
              <a:defRPr sz="1600" b="0"/>
            </a:lvl1pPr>
          </a:lstStyle>
          <a:p>
            <a:pPr lvl="0"/>
            <a:r>
              <a:rPr lang="en-US"/>
              <a:t>Edit Master text styles</a:t>
            </a:r>
          </a:p>
          <a:p>
            <a:pPr lvl="1"/>
            <a:r>
              <a:rPr lang="en-US"/>
              <a:t>Second level</a:t>
            </a:r>
          </a:p>
        </p:txBody>
      </p:sp>
      <p:sp>
        <p:nvSpPr>
          <p:cNvPr id="115" name="Text Placeholder 8"/>
          <p:cNvSpPr>
            <a:spLocks noGrp="1"/>
          </p:cNvSpPr>
          <p:nvPr>
            <p:ph type="body" sz="quarter" idx="24"/>
          </p:nvPr>
        </p:nvSpPr>
        <p:spPr>
          <a:xfrm>
            <a:off x="5807451" y="4927573"/>
            <a:ext cx="1530350" cy="629227"/>
          </a:xfrm>
          <a:prstGeom prst="rect">
            <a:avLst/>
          </a:prstGeom>
        </p:spPr>
        <p:txBody>
          <a:bodyPr/>
          <a:lstStyle>
            <a:lvl1pPr marL="0" indent="0" algn="ctr">
              <a:lnSpc>
                <a:spcPct val="100000"/>
              </a:lnSpc>
              <a:spcBef>
                <a:spcPts val="0"/>
              </a:spcBef>
              <a:buNone/>
              <a:defRPr sz="1600" b="0"/>
            </a:lvl1pPr>
          </a:lstStyle>
          <a:p>
            <a:pPr lvl="0"/>
            <a:r>
              <a:rPr lang="en-US"/>
              <a:t>Edit Master text styles</a:t>
            </a:r>
          </a:p>
          <a:p>
            <a:pPr lvl="1"/>
            <a:r>
              <a:rPr lang="en-US"/>
              <a:t>Second level</a:t>
            </a:r>
          </a:p>
        </p:txBody>
      </p:sp>
      <p:sp>
        <p:nvSpPr>
          <p:cNvPr id="116" name="Text Placeholder 8"/>
          <p:cNvSpPr>
            <a:spLocks noGrp="1"/>
          </p:cNvSpPr>
          <p:nvPr>
            <p:ph type="body" sz="quarter" idx="25"/>
          </p:nvPr>
        </p:nvSpPr>
        <p:spPr>
          <a:xfrm>
            <a:off x="8362114" y="4927573"/>
            <a:ext cx="1530350" cy="629227"/>
          </a:xfrm>
          <a:prstGeom prst="rect">
            <a:avLst/>
          </a:prstGeom>
        </p:spPr>
        <p:txBody>
          <a:bodyPr/>
          <a:lstStyle>
            <a:lvl1pPr marL="0" indent="0" algn="ctr">
              <a:lnSpc>
                <a:spcPct val="100000"/>
              </a:lnSpc>
              <a:spcBef>
                <a:spcPts val="0"/>
              </a:spcBef>
              <a:buNone/>
              <a:defRPr sz="1600" b="0"/>
            </a:lvl1pPr>
          </a:lstStyle>
          <a:p>
            <a:pPr lvl="0"/>
            <a:r>
              <a:rPr lang="en-US"/>
              <a:t>Edit Master text styles</a:t>
            </a:r>
          </a:p>
          <a:p>
            <a:pPr lvl="1"/>
            <a:r>
              <a:rPr lang="en-US"/>
              <a:t>Second level</a:t>
            </a:r>
          </a:p>
        </p:txBody>
      </p:sp>
      <p:sp>
        <p:nvSpPr>
          <p:cNvPr id="117" name="Text Placeholder 4"/>
          <p:cNvSpPr>
            <a:spLocks noGrp="1"/>
          </p:cNvSpPr>
          <p:nvPr>
            <p:ph type="body" sz="quarter" idx="26"/>
          </p:nvPr>
        </p:nvSpPr>
        <p:spPr>
          <a:xfrm>
            <a:off x="594428" y="5724950"/>
            <a:ext cx="10898877"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a:t>Edit Master text styles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p:nvPr>
        </p:nvSpPr>
        <p:spPr>
          <a:xfrm>
            <a:off x="10704513" y="85725"/>
            <a:ext cx="1377950" cy="1096963"/>
          </a:xfrm>
        </p:spPr>
        <p:txBody>
          <a:bodyPr rtlCol="0">
            <a:normAutofit/>
          </a:bodyPr>
          <a:lstStyle/>
          <a:p>
            <a:pPr lvl="0"/>
            <a:r>
              <a:rPr lang="en-US" noProof="0" dirty="0"/>
              <a:t>Click icon to add picture</a:t>
            </a:r>
          </a:p>
        </p:txBody>
      </p:sp>
      <p:sp>
        <p:nvSpPr>
          <p:cNvPr id="93" name="Date Placeholder 6">
            <a:extLst>
              <a:ext uri="{FF2B5EF4-FFF2-40B4-BE49-F238E27FC236}">
                <a16:creationId xmlns:a16="http://schemas.microsoft.com/office/drawing/2014/main" id="{C50FDA0A-E3EF-4AF2-90DE-6FB7B68CE1D1}"/>
              </a:ext>
            </a:extLst>
          </p:cNvPr>
          <p:cNvSpPr>
            <a:spLocks noGrp="1"/>
          </p:cNvSpPr>
          <p:nvPr>
            <p:ph type="dt" sz="half" idx="28"/>
          </p:nvPr>
        </p:nvSpPr>
        <p:spPr/>
        <p:txBody>
          <a:bodyPr/>
          <a:lstStyle>
            <a:lvl1pPr>
              <a:defRPr/>
            </a:lvl1pPr>
          </a:lstStyle>
          <a:p>
            <a:pPr>
              <a:defRPr/>
            </a:pPr>
            <a:endParaRPr lang="en-US" dirty="0"/>
          </a:p>
        </p:txBody>
      </p:sp>
      <p:sp>
        <p:nvSpPr>
          <p:cNvPr id="94" name="Footer Placeholder 7">
            <a:extLst>
              <a:ext uri="{FF2B5EF4-FFF2-40B4-BE49-F238E27FC236}">
                <a16:creationId xmlns:a16="http://schemas.microsoft.com/office/drawing/2014/main" id="{E00D566C-FCF3-4000-B4DB-688B82BF95A5}"/>
              </a:ext>
            </a:extLst>
          </p:cNvPr>
          <p:cNvSpPr>
            <a:spLocks noGrp="1"/>
          </p:cNvSpPr>
          <p:nvPr>
            <p:ph type="ftr" sz="quarter" idx="29"/>
          </p:nvPr>
        </p:nvSpPr>
        <p:spPr/>
        <p:txBody>
          <a:bodyPr/>
          <a:lstStyle>
            <a:lvl1pPr>
              <a:defRPr/>
            </a:lvl1pPr>
          </a:lstStyle>
          <a:p>
            <a:pPr>
              <a:defRPr/>
            </a:pPr>
            <a:endParaRPr lang="en-US" dirty="0"/>
          </a:p>
        </p:txBody>
      </p:sp>
      <p:sp>
        <p:nvSpPr>
          <p:cNvPr id="95" name="Slide Number Placeholder 8">
            <a:extLst>
              <a:ext uri="{FF2B5EF4-FFF2-40B4-BE49-F238E27FC236}">
                <a16:creationId xmlns:a16="http://schemas.microsoft.com/office/drawing/2014/main" id="{BE0B674E-BB74-4B62-87E2-1B6671C40BB9}"/>
              </a:ext>
            </a:extLst>
          </p:cNvPr>
          <p:cNvSpPr>
            <a:spLocks noGrp="1"/>
          </p:cNvSpPr>
          <p:nvPr>
            <p:ph type="sldNum" sz="quarter" idx="30"/>
          </p:nvPr>
        </p:nvSpPr>
        <p:spPr/>
        <p:txBody>
          <a:bodyPr/>
          <a:lstStyle>
            <a:lvl1pPr>
              <a:defRPr/>
            </a:lvl1pPr>
          </a:lstStyle>
          <a:p>
            <a:pPr>
              <a:defRPr/>
            </a:pPr>
            <a:fld id="{9FF844CF-53F5-4814-BD12-0E63180C4D31}" type="slidenum">
              <a:rPr lang="en-US"/>
              <a:pPr>
                <a:defRPr/>
              </a:pPr>
              <a:t>‹#›</a:t>
            </a:fld>
            <a:endParaRPr lang="en-US" dirty="0"/>
          </a:p>
        </p:txBody>
      </p:sp>
    </p:spTree>
    <p:extLst>
      <p:ext uri="{BB962C8B-B14F-4D97-AF65-F5344CB8AC3E}">
        <p14:creationId xmlns:p14="http://schemas.microsoft.com/office/powerpoint/2010/main" val="2838440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p:nvPr>
        </p:nvSpPr>
        <p:spPr>
          <a:xfrm>
            <a:off x="10704513" y="85725"/>
            <a:ext cx="1377950" cy="1096963"/>
          </a:xfrm>
        </p:spPr>
        <p:txBody>
          <a:bodyPr rtlCol="0">
            <a:normAutofit/>
          </a:bodyPr>
          <a:lstStyle/>
          <a:p>
            <a:pPr lvl="0"/>
            <a:r>
              <a:rPr lang="en-US" noProof="0" dirty="0"/>
              <a:t>Click icon to add picture</a:t>
            </a:r>
          </a:p>
        </p:txBody>
      </p:sp>
      <p:sp>
        <p:nvSpPr>
          <p:cNvPr id="3" name="Date Placeholder 3">
            <a:extLst>
              <a:ext uri="{FF2B5EF4-FFF2-40B4-BE49-F238E27FC236}">
                <a16:creationId xmlns:a16="http://schemas.microsoft.com/office/drawing/2014/main" id="{4D32A181-038E-4C83-806A-C748052296BF}"/>
              </a:ext>
            </a:extLst>
          </p:cNvPr>
          <p:cNvSpPr>
            <a:spLocks noGrp="1"/>
          </p:cNvSpPr>
          <p:nvPr>
            <p:ph type="dt" sz="half" idx="14"/>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D2D6EE06-54B5-4DF8-8084-6109115F5D1C}"/>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935D4F5-F876-4CF3-814F-99ED69B1E756}"/>
              </a:ext>
            </a:extLst>
          </p:cNvPr>
          <p:cNvSpPr>
            <a:spLocks noGrp="1"/>
          </p:cNvSpPr>
          <p:nvPr>
            <p:ph type="sldNum" sz="quarter" idx="16"/>
          </p:nvPr>
        </p:nvSpPr>
        <p:spPr/>
        <p:txBody>
          <a:bodyPr/>
          <a:lstStyle>
            <a:lvl1pPr>
              <a:defRPr/>
            </a:lvl1pPr>
          </a:lstStyle>
          <a:p>
            <a:pPr>
              <a:defRPr/>
            </a:pPr>
            <a:fld id="{894E8510-EB2F-47B6-BC08-D56F156164C2}" type="slidenum">
              <a:rPr lang="en-US"/>
              <a:pPr>
                <a:defRPr/>
              </a:pPr>
              <a:t>‹#›</a:t>
            </a:fld>
            <a:endParaRPr lang="en-US" dirty="0"/>
          </a:p>
        </p:txBody>
      </p:sp>
    </p:spTree>
    <p:extLst>
      <p:ext uri="{BB962C8B-B14F-4D97-AF65-F5344CB8AC3E}">
        <p14:creationId xmlns:p14="http://schemas.microsoft.com/office/powerpoint/2010/main" val="2412173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2304937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vl1pPr>
          </a:lstStyle>
          <a:p>
            <a:pPr lvl="0"/>
            <a:endParaRPr lang="en-US"/>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0197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 Opener -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Click to edit Master title style</a:t>
            </a:r>
          </a:p>
        </p:txBody>
      </p:sp>
      <p:sp>
        <p:nvSpPr>
          <p:cNvPr id="11" name="Subtitle 2"/>
          <p:cNvSpPr>
            <a:spLocks noGrp="1"/>
          </p:cNvSpPr>
          <p:nvPr>
            <p:ph type="subTitle" idx="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a:lstStyle/>
          <a:p>
            <a:pPr lvl="0"/>
            <a:endParaRPr lang="en-US" noProof="0" dirty="0"/>
          </a:p>
        </p:txBody>
      </p:sp>
      <p:sp>
        <p:nvSpPr>
          <p:cNvPr id="5" name="Date Placeholder 3">
            <a:extLst>
              <a:ext uri="{FF2B5EF4-FFF2-40B4-BE49-F238E27FC236}">
                <a16:creationId xmlns:a16="http://schemas.microsoft.com/office/drawing/2014/main" id="{824374C9-ACA1-435F-9405-620A1EE16666}"/>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20A0AA5-E748-45FC-ADE1-8FA7D8F83F2F}"/>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4716EC3-3B98-4E4B-BF94-FBBC0245F8DB}"/>
              </a:ext>
            </a:extLst>
          </p:cNvPr>
          <p:cNvSpPr>
            <a:spLocks noGrp="1"/>
          </p:cNvSpPr>
          <p:nvPr>
            <p:ph type="sldNum" sz="quarter" idx="16"/>
          </p:nvPr>
        </p:nvSpPr>
        <p:spPr/>
        <p:txBody>
          <a:bodyPr/>
          <a:lstStyle>
            <a:lvl1pPr>
              <a:defRPr/>
            </a:lvl1pPr>
          </a:lstStyle>
          <a:p>
            <a:pPr>
              <a:defRPr/>
            </a:pPr>
            <a:fld id="{D6A33B98-D958-49CD-84C8-7F2A89FA25B1}" type="slidenum">
              <a:rPr lang="en-US"/>
              <a:pPr>
                <a:defRPr/>
              </a:pPr>
              <a:t>‹#›</a:t>
            </a:fld>
            <a:endParaRPr lang="en-US" dirty="0"/>
          </a:p>
        </p:txBody>
      </p:sp>
    </p:spTree>
    <p:extLst>
      <p:ext uri="{BB962C8B-B14F-4D97-AF65-F5344CB8AC3E}">
        <p14:creationId xmlns:p14="http://schemas.microsoft.com/office/powerpoint/2010/main" val="2945729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07763A-653D-47A7-B864-84810EA659A7}"/>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95EFCEDB-58CA-4D1B-A3C1-1980ACC00CF4}"/>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289000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D17025-204B-452B-A41A-E47B3C808CB4}"/>
              </a:ext>
            </a:extLst>
          </p:cNvPr>
          <p:cNvSpPr/>
          <p:nvPr userDrawn="1"/>
        </p:nvSpPr>
        <p:spPr>
          <a:xfrm>
            <a:off x="1152525" y="1576388"/>
            <a:ext cx="8439150" cy="2919412"/>
          </a:xfrm>
          <a:prstGeom prst="rect">
            <a:avLst/>
          </a:prstGeom>
        </p:spPr>
        <p:txBody>
          <a:bodyPr>
            <a:spAutoFit/>
          </a:bodyPr>
          <a:lstStyle/>
          <a:p>
            <a:pPr eaLnBrk="1" fontAlgn="auto" hangingPunct="1">
              <a:spcBef>
                <a:spcPts val="0"/>
              </a:spcBef>
              <a:spcAft>
                <a:spcPts val="200"/>
              </a:spcAft>
              <a:defRPr/>
            </a:pPr>
            <a:r>
              <a:rPr lang="en-US" b="1" i="1" dirty="0">
                <a:solidFill>
                  <a:srgbClr val="F06039"/>
                </a:solidFill>
                <a:latin typeface="Open Sans Semibold" charset="0"/>
                <a:ea typeface="Open Sans Semibold" charset="0"/>
                <a:cs typeface="Open Sans Semibold" charset="0"/>
              </a:rPr>
              <a:t>Heading</a:t>
            </a:r>
            <a:endParaRPr lang="en-US" dirty="0">
              <a:solidFill>
                <a:srgbClr val="F06039"/>
              </a:solidFill>
              <a:ea typeface="Calibri" panose="020F0502020204030204" pitchFamily="34" charset="0"/>
            </a:endParaRPr>
          </a:p>
          <a:p>
            <a:pPr marL="342900" indent="-342900" eaLnBrk="1" fontAlgn="ctr" hangingPunct="1">
              <a:lnSpc>
                <a:spcPts val="2400"/>
              </a:lnSpc>
              <a:spcBef>
                <a:spcPts val="0"/>
              </a:spcBef>
              <a:spcAft>
                <a:spcPts val="200"/>
              </a:spcAft>
              <a:buFont typeface="+mj-lt"/>
              <a:buAutoNum type="arabicPeriod"/>
              <a:tabLst>
                <a:tab pos="457200" algn="l"/>
              </a:tabLst>
              <a:defRPr/>
            </a:pPr>
            <a:r>
              <a:rPr lang="en-US" dirty="0">
                <a:latin typeface="Open Sans" charset="0"/>
                <a:ea typeface="Open Sans" charset="0"/>
                <a:cs typeface="Open Sans" charset="0"/>
              </a:rPr>
              <a:t>Content</a:t>
            </a:r>
          </a:p>
          <a:p>
            <a:pPr marL="342900" indent="-342900" eaLnBrk="1" fontAlgn="ctr" hangingPunct="1">
              <a:lnSpc>
                <a:spcPts val="2400"/>
              </a:lnSpc>
              <a:spcBef>
                <a:spcPts val="0"/>
              </a:spcBef>
              <a:spcAft>
                <a:spcPts val="200"/>
              </a:spcAft>
              <a:buFont typeface="+mj-lt"/>
              <a:buAutoNum type="arabicPeriod"/>
              <a:tabLst>
                <a:tab pos="457200" algn="l"/>
              </a:tabLst>
              <a:defRPr/>
            </a:pPr>
            <a:r>
              <a:rPr lang="en-US" dirty="0">
                <a:latin typeface="Open Sans" charset="0"/>
                <a:ea typeface="Open Sans" charset="0"/>
                <a:cs typeface="Open Sans" charset="0"/>
              </a:rPr>
              <a:t>Content</a:t>
            </a:r>
          </a:p>
          <a:p>
            <a:pPr marL="342900" indent="-342900" eaLnBrk="1" fontAlgn="ctr" hangingPunct="1">
              <a:lnSpc>
                <a:spcPts val="2400"/>
              </a:lnSpc>
              <a:spcBef>
                <a:spcPts val="0"/>
              </a:spcBef>
              <a:spcAft>
                <a:spcPts val="200"/>
              </a:spcAft>
              <a:buFont typeface="+mj-lt"/>
              <a:buAutoNum type="arabicPeriod"/>
              <a:tabLst>
                <a:tab pos="457200" algn="l"/>
              </a:tabLst>
              <a:defRPr/>
            </a:pPr>
            <a:r>
              <a:rPr lang="en-US" dirty="0">
                <a:latin typeface="Open Sans" charset="0"/>
                <a:ea typeface="Open Sans" charset="0"/>
                <a:cs typeface="Open Sans" charset="0"/>
              </a:rPr>
              <a:t>Content</a:t>
            </a:r>
          </a:p>
          <a:p>
            <a:pPr marL="342900" indent="-342900" eaLnBrk="1" fontAlgn="ctr" hangingPunct="1">
              <a:lnSpc>
                <a:spcPts val="2400"/>
              </a:lnSpc>
              <a:spcBef>
                <a:spcPts val="0"/>
              </a:spcBef>
              <a:spcAft>
                <a:spcPts val="200"/>
              </a:spcAft>
              <a:buFont typeface="+mj-lt"/>
              <a:buAutoNum type="arabicPeriod"/>
              <a:tabLst>
                <a:tab pos="457200" algn="l"/>
              </a:tabLst>
              <a:defRPr/>
            </a:pPr>
            <a:r>
              <a:rPr lang="en-US" dirty="0">
                <a:latin typeface="Open Sans" charset="0"/>
                <a:ea typeface="Open Sans" charset="0"/>
                <a:cs typeface="Open Sans" charset="0"/>
              </a:rPr>
              <a:t>Content</a:t>
            </a:r>
          </a:p>
          <a:p>
            <a:pPr eaLnBrk="1" fontAlgn="ctr" hangingPunct="1">
              <a:spcBef>
                <a:spcPts val="0"/>
              </a:spcBef>
              <a:spcAft>
                <a:spcPts val="0"/>
              </a:spcAft>
              <a:tabLst>
                <a:tab pos="457200" algn="l"/>
              </a:tabLst>
              <a:defRPr/>
            </a:pPr>
            <a:endParaRPr lang="en-US" dirty="0">
              <a:ea typeface="Calibri" panose="020F0502020204030204" pitchFamily="34" charset="0"/>
            </a:endParaRPr>
          </a:p>
          <a:p>
            <a:pPr eaLnBrk="1" fontAlgn="ctr" hangingPunct="1">
              <a:spcBef>
                <a:spcPts val="0"/>
              </a:spcBef>
              <a:spcAft>
                <a:spcPts val="200"/>
              </a:spcAft>
              <a:tabLst>
                <a:tab pos="457200" algn="l"/>
              </a:tabLst>
              <a:defRPr/>
            </a:pPr>
            <a:r>
              <a:rPr lang="en-US" b="1" i="1" dirty="0">
                <a:solidFill>
                  <a:srgbClr val="F06039"/>
                </a:solidFill>
                <a:latin typeface="Open Sans Semibold" charset="0"/>
                <a:ea typeface="Open Sans Semibold" charset="0"/>
                <a:cs typeface="Open Sans Semibold" charset="0"/>
              </a:rPr>
              <a:t>Heading</a:t>
            </a:r>
            <a:endParaRPr lang="en-US" i="1" dirty="0">
              <a:solidFill>
                <a:srgbClr val="F06039"/>
              </a:solidFill>
              <a:ea typeface="Calibri" panose="020F0502020204030204" pitchFamily="34" charset="0"/>
            </a:endParaRPr>
          </a:p>
          <a:p>
            <a:pPr marL="342900" indent="-342900" eaLnBrk="1" fontAlgn="ctr" hangingPunct="1">
              <a:lnSpc>
                <a:spcPts val="2400"/>
              </a:lnSpc>
              <a:spcBef>
                <a:spcPts val="0"/>
              </a:spcBef>
              <a:spcAft>
                <a:spcPts val="200"/>
              </a:spcAft>
              <a:buFont typeface="+mj-lt"/>
              <a:buAutoNum type="arabicPeriod"/>
              <a:tabLst>
                <a:tab pos="457200" algn="l"/>
              </a:tabLst>
              <a:defRPr/>
            </a:pPr>
            <a:r>
              <a:rPr lang="en-US" dirty="0">
                <a:latin typeface="Open Sans" charset="0"/>
                <a:ea typeface="Open Sans" charset="0"/>
                <a:cs typeface="Open Sans" charset="0"/>
              </a:rPr>
              <a:t>Content</a:t>
            </a:r>
          </a:p>
          <a:p>
            <a:pPr eaLnBrk="1" fontAlgn="ctr" hangingPunct="1">
              <a:spcBef>
                <a:spcPts val="0"/>
              </a:spcBef>
              <a:spcAft>
                <a:spcPts val="0"/>
              </a:spcAft>
              <a:tabLst>
                <a:tab pos="457200" algn="l"/>
              </a:tabLst>
              <a:defRPr/>
            </a:pPr>
            <a:endParaRPr lang="en-US" dirty="0">
              <a:ea typeface="Calibri" panose="020F0502020204030204" pitchFamily="34" charset="0"/>
            </a:endParaRPr>
          </a:p>
        </p:txBody>
      </p:sp>
      <p:sp>
        <p:nvSpPr>
          <p:cNvPr id="3" name="Title 10">
            <a:extLst>
              <a:ext uri="{FF2B5EF4-FFF2-40B4-BE49-F238E27FC236}">
                <a16:creationId xmlns:a16="http://schemas.microsoft.com/office/drawing/2014/main" id="{C3D150F4-E0F3-4A12-818A-A9CE05AC2875}"/>
              </a:ext>
            </a:extLst>
          </p:cNvPr>
          <p:cNvSpPr txBox="1">
            <a:spLocks/>
          </p:cNvSpPr>
          <p:nvPr userDrawn="1"/>
        </p:nvSpPr>
        <p:spPr>
          <a:xfrm>
            <a:off x="1978025" y="249238"/>
            <a:ext cx="8221663" cy="67627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3600" dirty="0">
                <a:latin typeface="Open Sans" charset="0"/>
                <a:ea typeface="Open Sans" charset="0"/>
                <a:cs typeface="Open Sans" charset="0"/>
              </a:rPr>
              <a:t>TOC Slide</a:t>
            </a:r>
          </a:p>
        </p:txBody>
      </p:sp>
      <p:sp>
        <p:nvSpPr>
          <p:cNvPr id="4" name="Date Placeholder 2">
            <a:extLst>
              <a:ext uri="{FF2B5EF4-FFF2-40B4-BE49-F238E27FC236}">
                <a16:creationId xmlns:a16="http://schemas.microsoft.com/office/drawing/2014/main" id="{5B7D7F62-03BB-40B4-94AA-EBD3B246AB59}"/>
              </a:ext>
            </a:extLst>
          </p:cNvPr>
          <p:cNvSpPr>
            <a:spLocks noGrp="1"/>
          </p:cNvSpPr>
          <p:nvPr>
            <p:ph type="dt" sz="half" idx="10"/>
          </p:nvPr>
        </p:nvSpPr>
        <p:spPr/>
        <p:txBody>
          <a:bodyPr/>
          <a:lstStyle>
            <a:lvl1pPr>
              <a:defRPr/>
            </a:lvl1pPr>
          </a:lstStyle>
          <a:p>
            <a:pPr>
              <a:defRPr/>
            </a:pPr>
            <a:endParaRPr lang="en-US" dirty="0"/>
          </a:p>
        </p:txBody>
      </p:sp>
      <p:sp>
        <p:nvSpPr>
          <p:cNvPr id="5" name="Footer Placeholder 3">
            <a:extLst>
              <a:ext uri="{FF2B5EF4-FFF2-40B4-BE49-F238E27FC236}">
                <a16:creationId xmlns:a16="http://schemas.microsoft.com/office/drawing/2014/main" id="{757F48B9-3DA6-4204-A46E-11905872D582}"/>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964747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7F986E0-1649-470C-9922-29CEC2990E30}"/>
              </a:ext>
            </a:extLst>
          </p:cNvPr>
          <p:cNvSpPr txBox="1">
            <a:spLocks/>
          </p:cNvSpPr>
          <p:nvPr userDrawn="1"/>
        </p:nvSpPr>
        <p:spPr>
          <a:xfrm>
            <a:off x="1096963" y="2038350"/>
            <a:ext cx="10058400" cy="3830638"/>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auto">
              <a:spcAft>
                <a:spcPts val="0"/>
              </a:spcAft>
              <a:defRPr/>
            </a:pPr>
            <a:r>
              <a:rPr lang="en-US" dirty="0">
                <a:latin typeface="Open Sans" charset="0"/>
                <a:ea typeface="Open Sans" charset="0"/>
                <a:cs typeface="Open Sans" charset="0"/>
              </a:rPr>
              <a:t>Click to edit Master text style</a:t>
            </a:r>
            <a:r>
              <a:rPr lang="en-US" dirty="0"/>
              <a:t>s</a:t>
            </a:r>
          </a:p>
          <a:p>
            <a:pPr marL="800100" lvl="1" indent="-342900" algn="l" fontAlgn="auto">
              <a:spcAft>
                <a:spcPts val="0"/>
              </a:spcAft>
              <a:buClr>
                <a:srgbClr val="F06039"/>
              </a:buClr>
              <a:buFont typeface="Wingdings" charset="2"/>
              <a:buChar char="§"/>
              <a:defRPr/>
            </a:pPr>
            <a:r>
              <a:rPr lang="en-US" dirty="0">
                <a:latin typeface="Open Sans" charset="0"/>
                <a:ea typeface="Open Sans" charset="0"/>
                <a:cs typeface="Open Sans" charset="0"/>
              </a:rPr>
              <a:t>Second level</a:t>
            </a:r>
          </a:p>
          <a:p>
            <a:pPr marL="1090613" lvl="2" indent="-176213" algn="l" fontAlgn="auto">
              <a:spcAft>
                <a:spcPts val="0"/>
              </a:spcAft>
              <a:buClr>
                <a:srgbClr val="1482C5"/>
              </a:buClr>
              <a:buSzPct val="95000"/>
              <a:buFont typeface="Arial" charset="0"/>
              <a:buChar char="•"/>
              <a:defRPr/>
            </a:pPr>
            <a:r>
              <a:rPr lang="en-US" dirty="0">
                <a:latin typeface="Open Sans" charset="0"/>
                <a:ea typeface="Open Sans" charset="0"/>
                <a:cs typeface="Open Sans" charset="0"/>
              </a:rPr>
              <a:t>Third level</a:t>
            </a:r>
          </a:p>
          <a:p>
            <a:pPr marL="1492250" lvl="3" indent="-215900" algn="l" fontAlgn="auto">
              <a:spcAft>
                <a:spcPts val="0"/>
              </a:spcAft>
              <a:buClr>
                <a:srgbClr val="1482C5"/>
              </a:buClr>
              <a:buSzPct val="80000"/>
              <a:buFont typeface="Courier New" charset="0"/>
              <a:buChar char="o"/>
              <a:defRPr/>
            </a:pPr>
            <a:r>
              <a:rPr lang="en-US" dirty="0">
                <a:latin typeface="Open Sans" charset="0"/>
                <a:ea typeface="Open Sans" charset="0"/>
                <a:cs typeface="Open Sans" charset="0"/>
              </a:rPr>
              <a:t>Fourth level</a:t>
            </a:r>
          </a:p>
          <a:p>
            <a:pPr marL="2005013" lvl="4" indent="-176213" algn="l" fontAlgn="auto">
              <a:spcAft>
                <a:spcPts val="0"/>
              </a:spcAft>
              <a:buClr>
                <a:srgbClr val="F06039"/>
              </a:buClr>
              <a:buFont typeface="Arial" charset="0"/>
              <a:buChar char="•"/>
              <a:defRPr/>
            </a:pPr>
            <a:r>
              <a:rPr lang="en-US" dirty="0">
                <a:latin typeface="Open Sans" charset="0"/>
                <a:ea typeface="Open Sans" charset="0"/>
                <a:cs typeface="Open Sans" charset="0"/>
              </a:rPr>
              <a:t>Fifth level</a:t>
            </a:r>
          </a:p>
        </p:txBody>
      </p:sp>
      <p:sp>
        <p:nvSpPr>
          <p:cNvPr id="3" name="Title 10">
            <a:extLst>
              <a:ext uri="{FF2B5EF4-FFF2-40B4-BE49-F238E27FC236}">
                <a16:creationId xmlns:a16="http://schemas.microsoft.com/office/drawing/2014/main" id="{A5F67642-4F3C-4734-92E5-BE03DD5F996A}"/>
              </a:ext>
            </a:extLst>
          </p:cNvPr>
          <p:cNvSpPr txBox="1">
            <a:spLocks/>
          </p:cNvSpPr>
          <p:nvPr userDrawn="1"/>
        </p:nvSpPr>
        <p:spPr>
          <a:xfrm>
            <a:off x="1978025" y="249238"/>
            <a:ext cx="8221663" cy="67627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3600" dirty="0">
                <a:latin typeface="Open Sans" charset="0"/>
                <a:ea typeface="Open Sans" charset="0"/>
                <a:cs typeface="Open Sans" charset="0"/>
              </a:rPr>
              <a:t>Bullet List Slide</a:t>
            </a:r>
          </a:p>
        </p:txBody>
      </p:sp>
      <p:sp>
        <p:nvSpPr>
          <p:cNvPr id="4" name="Date Placeholder 3">
            <a:extLst>
              <a:ext uri="{FF2B5EF4-FFF2-40B4-BE49-F238E27FC236}">
                <a16:creationId xmlns:a16="http://schemas.microsoft.com/office/drawing/2014/main" id="{2FCFB119-5360-4512-B331-24B2FADD1773}"/>
              </a:ext>
            </a:extLst>
          </p:cNvPr>
          <p:cNvSpPr>
            <a:spLocks noGrp="1"/>
          </p:cNvSpPr>
          <p:nvPr>
            <p:ph type="dt" sz="half" idx="10"/>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5" name="Footer Placeholder 4">
            <a:extLst>
              <a:ext uri="{FF2B5EF4-FFF2-40B4-BE49-F238E27FC236}">
                <a16:creationId xmlns:a16="http://schemas.microsoft.com/office/drawing/2014/main" id="{3A141B25-CEED-4DB9-98F7-F404CFB2FAA4}"/>
              </a:ext>
            </a:extLst>
          </p:cNvPr>
          <p:cNvSpPr>
            <a:spLocks noGrp="1"/>
          </p:cNvSpPr>
          <p:nvPr>
            <p:ph type="ftr" sz="quarter" idx="11"/>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2740021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EC806CD-66B6-47E3-BA9A-21A6F98EE12A}"/>
              </a:ext>
            </a:extLst>
          </p:cNvPr>
          <p:cNvSpPr txBox="1">
            <a:spLocks/>
          </p:cNvSpPr>
          <p:nvPr userDrawn="1"/>
        </p:nvSpPr>
        <p:spPr>
          <a:xfrm>
            <a:off x="1097280" y="2038864"/>
            <a:ext cx="10058400" cy="3830229"/>
          </a:xfrm>
          <a:prstGeom prst="rect">
            <a:avLst/>
          </a:prstGeom>
        </p:spPr>
        <p:txBody>
          <a:bodyPr numCol="2">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auto">
              <a:spcAft>
                <a:spcPts val="0"/>
              </a:spcAft>
              <a:defRPr/>
            </a:pPr>
            <a:r>
              <a:rPr lang="en-US" dirty="0">
                <a:latin typeface="Open Sans" charset="0"/>
                <a:ea typeface="Open Sans" charset="0"/>
                <a:cs typeface="Open Sans" charset="0"/>
              </a:rPr>
              <a:t>Click to edit Master text style</a:t>
            </a:r>
            <a:r>
              <a:rPr lang="en-US" dirty="0"/>
              <a:t>s</a:t>
            </a:r>
          </a:p>
          <a:p>
            <a:pPr marL="800100" lvl="1" indent="-342900" algn="l" fontAlgn="auto">
              <a:spcAft>
                <a:spcPts val="0"/>
              </a:spcAft>
              <a:buClr>
                <a:srgbClr val="F06039"/>
              </a:buClr>
              <a:buFont typeface="Wingdings" charset="2"/>
              <a:buChar char="§"/>
              <a:defRPr/>
            </a:pPr>
            <a:r>
              <a:rPr lang="en-US" dirty="0">
                <a:latin typeface="Open Sans" charset="0"/>
                <a:ea typeface="Open Sans" charset="0"/>
                <a:cs typeface="Open Sans" charset="0"/>
              </a:rPr>
              <a:t>Second level</a:t>
            </a:r>
          </a:p>
          <a:p>
            <a:pPr marL="1090613" lvl="2" indent="-176213" algn="l" fontAlgn="auto">
              <a:spcAft>
                <a:spcPts val="0"/>
              </a:spcAft>
              <a:buClr>
                <a:srgbClr val="1482C5"/>
              </a:buClr>
              <a:buSzPct val="95000"/>
              <a:buFont typeface="Arial" charset="0"/>
              <a:buChar char="•"/>
              <a:defRPr/>
            </a:pPr>
            <a:r>
              <a:rPr lang="en-US" dirty="0">
                <a:latin typeface="Open Sans" charset="0"/>
                <a:ea typeface="Open Sans" charset="0"/>
                <a:cs typeface="Open Sans" charset="0"/>
              </a:rPr>
              <a:t>Third level</a:t>
            </a:r>
          </a:p>
          <a:p>
            <a:pPr marL="1492250" lvl="3" indent="-215900" algn="l" fontAlgn="auto">
              <a:spcAft>
                <a:spcPts val="0"/>
              </a:spcAft>
              <a:buClr>
                <a:srgbClr val="1482C5"/>
              </a:buClr>
              <a:buSzPct val="80000"/>
              <a:buFont typeface="Courier New" charset="0"/>
              <a:buChar char="o"/>
              <a:defRPr/>
            </a:pPr>
            <a:r>
              <a:rPr lang="en-US" dirty="0">
                <a:latin typeface="Open Sans" charset="0"/>
                <a:ea typeface="Open Sans" charset="0"/>
                <a:cs typeface="Open Sans" charset="0"/>
              </a:rPr>
              <a:t>Fourth level</a:t>
            </a:r>
          </a:p>
          <a:p>
            <a:pPr marL="2005013" lvl="4" indent="-176213" algn="l" fontAlgn="auto">
              <a:spcAft>
                <a:spcPts val="0"/>
              </a:spcAft>
              <a:buClr>
                <a:srgbClr val="F06039"/>
              </a:buClr>
              <a:buFont typeface="Arial" charset="0"/>
              <a:buChar char="•"/>
              <a:defRPr/>
            </a:pPr>
            <a:r>
              <a:rPr lang="en-US" dirty="0">
                <a:latin typeface="Open Sans" charset="0"/>
                <a:ea typeface="Open Sans" charset="0"/>
                <a:cs typeface="Open Sans" charset="0"/>
              </a:rPr>
              <a:t>Fifth level</a:t>
            </a:r>
          </a:p>
          <a:p>
            <a:pPr algn="l" fontAlgn="auto">
              <a:spcAft>
                <a:spcPts val="0"/>
              </a:spcAft>
              <a:defRPr/>
            </a:pPr>
            <a:endParaRPr lang="en-US" dirty="0">
              <a:latin typeface="Open Sans" charset="0"/>
              <a:ea typeface="Open Sans" charset="0"/>
              <a:cs typeface="Open Sans" charset="0"/>
            </a:endParaRPr>
          </a:p>
          <a:p>
            <a:pPr algn="l" fontAlgn="auto">
              <a:spcAft>
                <a:spcPts val="0"/>
              </a:spcAft>
              <a:defRPr/>
            </a:pPr>
            <a:endParaRPr lang="en-US" dirty="0">
              <a:latin typeface="Open Sans" charset="0"/>
              <a:ea typeface="Open Sans" charset="0"/>
              <a:cs typeface="Open Sans" charset="0"/>
            </a:endParaRPr>
          </a:p>
          <a:p>
            <a:pPr algn="l" fontAlgn="auto">
              <a:spcAft>
                <a:spcPts val="0"/>
              </a:spcAft>
              <a:defRPr/>
            </a:pPr>
            <a:endParaRPr lang="en-US" dirty="0">
              <a:latin typeface="Open Sans" charset="0"/>
              <a:ea typeface="Open Sans" charset="0"/>
              <a:cs typeface="Open Sans" charset="0"/>
            </a:endParaRPr>
          </a:p>
          <a:p>
            <a:pPr algn="l" fontAlgn="auto">
              <a:spcAft>
                <a:spcPts val="0"/>
              </a:spcAft>
              <a:defRPr/>
            </a:pPr>
            <a:endParaRPr lang="en-US" dirty="0">
              <a:latin typeface="Open Sans" charset="0"/>
              <a:ea typeface="Open Sans" charset="0"/>
              <a:cs typeface="Open Sans" charset="0"/>
            </a:endParaRPr>
          </a:p>
          <a:p>
            <a:pPr algn="l" fontAlgn="auto">
              <a:spcAft>
                <a:spcPts val="0"/>
              </a:spcAft>
              <a:defRPr/>
            </a:pPr>
            <a:r>
              <a:rPr lang="en-US" dirty="0">
                <a:latin typeface="Open Sans" charset="0"/>
                <a:ea typeface="Open Sans" charset="0"/>
                <a:cs typeface="Open Sans" charset="0"/>
              </a:rPr>
              <a:t>Click to edit Master text style</a:t>
            </a:r>
            <a:r>
              <a:rPr lang="en-US" dirty="0"/>
              <a:t>s</a:t>
            </a:r>
          </a:p>
          <a:p>
            <a:pPr marL="800100" lvl="1" indent="-342900" algn="l" fontAlgn="auto">
              <a:spcAft>
                <a:spcPts val="0"/>
              </a:spcAft>
              <a:buClr>
                <a:srgbClr val="F06039"/>
              </a:buClr>
              <a:buFont typeface="Wingdings" charset="2"/>
              <a:buChar char="§"/>
              <a:defRPr/>
            </a:pPr>
            <a:r>
              <a:rPr lang="en-US" dirty="0">
                <a:latin typeface="Open Sans" charset="0"/>
                <a:ea typeface="Open Sans" charset="0"/>
                <a:cs typeface="Open Sans" charset="0"/>
              </a:rPr>
              <a:t>Second level</a:t>
            </a:r>
          </a:p>
          <a:p>
            <a:pPr marL="1090613" lvl="2" indent="-176213" algn="l" fontAlgn="auto">
              <a:spcAft>
                <a:spcPts val="0"/>
              </a:spcAft>
              <a:buClr>
                <a:srgbClr val="1482C5"/>
              </a:buClr>
              <a:buSzPct val="95000"/>
              <a:buFont typeface="Arial" charset="0"/>
              <a:buChar char="•"/>
              <a:defRPr/>
            </a:pPr>
            <a:r>
              <a:rPr lang="en-US" dirty="0">
                <a:latin typeface="Open Sans" charset="0"/>
                <a:ea typeface="Open Sans" charset="0"/>
                <a:cs typeface="Open Sans" charset="0"/>
              </a:rPr>
              <a:t>Third level</a:t>
            </a:r>
          </a:p>
          <a:p>
            <a:pPr marL="1492250" lvl="3" indent="-215900" algn="l" fontAlgn="auto">
              <a:spcAft>
                <a:spcPts val="0"/>
              </a:spcAft>
              <a:buClr>
                <a:srgbClr val="1482C5"/>
              </a:buClr>
              <a:buSzPct val="80000"/>
              <a:buFont typeface="Courier New" charset="0"/>
              <a:buChar char="o"/>
              <a:defRPr/>
            </a:pPr>
            <a:r>
              <a:rPr lang="en-US" dirty="0">
                <a:latin typeface="Open Sans" charset="0"/>
                <a:ea typeface="Open Sans" charset="0"/>
                <a:cs typeface="Open Sans" charset="0"/>
              </a:rPr>
              <a:t>Fourth level</a:t>
            </a:r>
          </a:p>
          <a:p>
            <a:pPr marL="2005013" lvl="4" indent="-176213" algn="l" fontAlgn="auto">
              <a:spcAft>
                <a:spcPts val="0"/>
              </a:spcAft>
              <a:buClr>
                <a:srgbClr val="F06039"/>
              </a:buClr>
              <a:buFont typeface="Arial" charset="0"/>
              <a:buChar char="•"/>
              <a:defRPr/>
            </a:pPr>
            <a:r>
              <a:rPr lang="en-US" dirty="0">
                <a:latin typeface="Open Sans" charset="0"/>
                <a:ea typeface="Open Sans" charset="0"/>
                <a:cs typeface="Open Sans" charset="0"/>
              </a:rPr>
              <a:t>Fifth level</a:t>
            </a:r>
          </a:p>
        </p:txBody>
      </p:sp>
      <p:sp>
        <p:nvSpPr>
          <p:cNvPr id="3" name="Title 10">
            <a:extLst>
              <a:ext uri="{FF2B5EF4-FFF2-40B4-BE49-F238E27FC236}">
                <a16:creationId xmlns:a16="http://schemas.microsoft.com/office/drawing/2014/main" id="{58443A05-700D-4FA5-B73D-3E0379E8A6FD}"/>
              </a:ext>
            </a:extLst>
          </p:cNvPr>
          <p:cNvSpPr txBox="1">
            <a:spLocks/>
          </p:cNvSpPr>
          <p:nvPr userDrawn="1"/>
        </p:nvSpPr>
        <p:spPr>
          <a:xfrm>
            <a:off x="1978025" y="249238"/>
            <a:ext cx="8221663" cy="67627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3600" dirty="0">
                <a:latin typeface="Open Sans" charset="0"/>
                <a:ea typeface="Open Sans" charset="0"/>
                <a:cs typeface="Open Sans" charset="0"/>
              </a:rPr>
              <a:t>2-column Bullet List Slide</a:t>
            </a:r>
          </a:p>
        </p:txBody>
      </p:sp>
      <p:sp>
        <p:nvSpPr>
          <p:cNvPr id="4" name="Date Placeholder 3">
            <a:extLst>
              <a:ext uri="{FF2B5EF4-FFF2-40B4-BE49-F238E27FC236}">
                <a16:creationId xmlns:a16="http://schemas.microsoft.com/office/drawing/2014/main" id="{3847103F-FDE9-46A9-82B4-9BB4219515BD}"/>
              </a:ext>
            </a:extLst>
          </p:cNvPr>
          <p:cNvSpPr>
            <a:spLocks noGrp="1"/>
          </p:cNvSpPr>
          <p:nvPr>
            <p:ph type="dt" sz="half" idx="10"/>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5" name="Footer Placeholder 4">
            <a:extLst>
              <a:ext uri="{FF2B5EF4-FFF2-40B4-BE49-F238E27FC236}">
                <a16:creationId xmlns:a16="http://schemas.microsoft.com/office/drawing/2014/main" id="{5983DBE6-C77E-4E21-A7FB-6675724A66D3}"/>
              </a:ext>
            </a:extLst>
          </p:cNvPr>
          <p:cNvSpPr>
            <a:spLocks noGrp="1"/>
          </p:cNvSpPr>
          <p:nvPr>
            <p:ph type="ftr" sz="quarter" idx="11"/>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2328115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725126C6-A761-4E5E-8AFE-B3D3AFA2E3F2}"/>
              </a:ext>
            </a:extLst>
          </p:cNvPr>
          <p:cNvSpPr txBox="1">
            <a:spLocks/>
          </p:cNvSpPr>
          <p:nvPr userDrawn="1"/>
        </p:nvSpPr>
        <p:spPr>
          <a:xfrm>
            <a:off x="1978025" y="249238"/>
            <a:ext cx="8221663" cy="67627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3600" dirty="0">
                <a:latin typeface="Open Sans" charset="0"/>
                <a:ea typeface="Open Sans" charset="0"/>
                <a:cs typeface="Open Sans" charset="0"/>
              </a:rPr>
              <a:t>Image with Text Slide</a:t>
            </a:r>
          </a:p>
        </p:txBody>
      </p:sp>
      <p:sp>
        <p:nvSpPr>
          <p:cNvPr id="4" name="Rectangle 3">
            <a:extLst>
              <a:ext uri="{FF2B5EF4-FFF2-40B4-BE49-F238E27FC236}">
                <a16:creationId xmlns:a16="http://schemas.microsoft.com/office/drawing/2014/main" id="{19DC882F-ECE6-4273-B6E2-71E0E295F209}"/>
              </a:ext>
            </a:extLst>
          </p:cNvPr>
          <p:cNvSpPr/>
          <p:nvPr userDrawn="1"/>
        </p:nvSpPr>
        <p:spPr>
          <a:xfrm>
            <a:off x="7459663" y="2617788"/>
            <a:ext cx="3803650" cy="2347912"/>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schemeClr val="bg1"/>
                </a:solidFill>
                <a:latin typeface="Open Sans" charset="0"/>
                <a:ea typeface="Open Sans" charset="0"/>
                <a:cs typeface="Open Sans" charset="0"/>
              </a:rPr>
              <a:t>Text about the image goes in this box</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lvl="0"/>
            <a:endParaRPr lang="en-US"/>
          </a:p>
        </p:txBody>
      </p:sp>
      <p:sp>
        <p:nvSpPr>
          <p:cNvPr id="5" name="Date Placeholder 3">
            <a:extLst>
              <a:ext uri="{FF2B5EF4-FFF2-40B4-BE49-F238E27FC236}">
                <a16:creationId xmlns:a16="http://schemas.microsoft.com/office/drawing/2014/main" id="{DC39A9B4-7E4D-428E-A9A1-1D1A9A9FDC5E}"/>
              </a:ext>
            </a:extLst>
          </p:cNvPr>
          <p:cNvSpPr>
            <a:spLocks noGrp="1"/>
          </p:cNvSpPr>
          <p:nvPr>
            <p:ph type="dt" sz="half" idx="12"/>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6" name="Footer Placeholder 4">
            <a:extLst>
              <a:ext uri="{FF2B5EF4-FFF2-40B4-BE49-F238E27FC236}">
                <a16:creationId xmlns:a16="http://schemas.microsoft.com/office/drawing/2014/main" id="{FD11FC5D-3822-4672-912D-4A256ED0750D}"/>
              </a:ext>
            </a:extLst>
          </p:cNvPr>
          <p:cNvSpPr>
            <a:spLocks noGrp="1"/>
          </p:cNvSpPr>
          <p:nvPr>
            <p:ph type="ftr" sz="quarter" idx="13"/>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3678820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D21F3B2-783A-4BDE-BD65-22F51E9B2FB9}"/>
              </a:ext>
            </a:extLst>
          </p:cNvPr>
          <p:cNvCxnSpPr/>
          <p:nvPr userDrawn="1"/>
        </p:nvCxnSpPr>
        <p:spPr>
          <a:xfrm>
            <a:off x="2741613" y="3836988"/>
            <a:ext cx="0" cy="4429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21994E4-573B-477E-B1EE-C100319CB26E}"/>
              </a:ext>
            </a:extLst>
          </p:cNvPr>
          <p:cNvSpPr/>
          <p:nvPr userDrawn="1"/>
        </p:nvSpPr>
        <p:spPr>
          <a:xfrm>
            <a:off x="1703388" y="3527425"/>
            <a:ext cx="1055687" cy="357188"/>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Pentagon 36">
            <a:extLst>
              <a:ext uri="{FF2B5EF4-FFF2-40B4-BE49-F238E27FC236}">
                <a16:creationId xmlns:a16="http://schemas.microsoft.com/office/drawing/2014/main" id="{E12EE6C5-987F-465E-B217-2C0B2EB92D4A}"/>
              </a:ext>
            </a:extLst>
          </p:cNvPr>
          <p:cNvSpPr/>
          <p:nvPr userDrawn="1"/>
        </p:nvSpPr>
        <p:spPr>
          <a:xfrm>
            <a:off x="9374188" y="3530600"/>
            <a:ext cx="1109662" cy="355600"/>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8FFDAC92-159D-4A40-BBE4-EDA7DBC33685}"/>
              </a:ext>
            </a:extLst>
          </p:cNvPr>
          <p:cNvSpPr/>
          <p:nvPr userDrawn="1"/>
        </p:nvSpPr>
        <p:spPr>
          <a:xfrm>
            <a:off x="2671763" y="3529013"/>
            <a:ext cx="2251075" cy="357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8FC24855-C963-4BA3-8D08-E50A53781C40}"/>
              </a:ext>
            </a:extLst>
          </p:cNvPr>
          <p:cNvSpPr/>
          <p:nvPr userDrawn="1"/>
        </p:nvSpPr>
        <p:spPr>
          <a:xfrm>
            <a:off x="4905375" y="3527425"/>
            <a:ext cx="2185988" cy="357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1E4BA344-78F5-44E7-BFE4-805C7DB81876}"/>
              </a:ext>
            </a:extLst>
          </p:cNvPr>
          <p:cNvSpPr/>
          <p:nvPr userDrawn="1"/>
        </p:nvSpPr>
        <p:spPr>
          <a:xfrm>
            <a:off x="7080250" y="3529013"/>
            <a:ext cx="2293938" cy="358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10">
            <a:extLst>
              <a:ext uri="{FF2B5EF4-FFF2-40B4-BE49-F238E27FC236}">
                <a16:creationId xmlns:a16="http://schemas.microsoft.com/office/drawing/2014/main" id="{E75DCE29-1937-4A9C-A770-C24AB1549F50}"/>
              </a:ext>
            </a:extLst>
          </p:cNvPr>
          <p:cNvSpPr txBox="1">
            <a:spLocks/>
          </p:cNvSpPr>
          <p:nvPr userDrawn="1"/>
        </p:nvSpPr>
        <p:spPr>
          <a:xfrm>
            <a:off x="1978025" y="249238"/>
            <a:ext cx="8221663" cy="67627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3600" dirty="0">
                <a:latin typeface="Open Sans" charset="0"/>
                <a:ea typeface="Open Sans" charset="0"/>
                <a:cs typeface="Open Sans" charset="0"/>
              </a:rPr>
              <a:t>Timeline Slide</a:t>
            </a:r>
          </a:p>
        </p:txBody>
      </p:sp>
      <p:cxnSp>
        <p:nvCxnSpPr>
          <p:cNvPr id="9" name="Straight Connector 8">
            <a:extLst>
              <a:ext uri="{FF2B5EF4-FFF2-40B4-BE49-F238E27FC236}">
                <a16:creationId xmlns:a16="http://schemas.microsoft.com/office/drawing/2014/main" id="{8E127FD1-7672-4965-828F-673F904DF1B5}"/>
              </a:ext>
            </a:extLst>
          </p:cNvPr>
          <p:cNvCxnSpPr/>
          <p:nvPr userDrawn="1"/>
        </p:nvCxnSpPr>
        <p:spPr>
          <a:xfrm>
            <a:off x="4926013" y="3081338"/>
            <a:ext cx="0" cy="50800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A490F70-6833-4063-AD8E-ADF6DC4432E6}"/>
              </a:ext>
            </a:extLst>
          </p:cNvPr>
          <p:cNvSpPr txBox="1">
            <a:spLocks/>
          </p:cNvSpPr>
          <p:nvPr userDrawn="1"/>
        </p:nvSpPr>
        <p:spPr>
          <a:xfrm>
            <a:off x="3281363" y="2411413"/>
            <a:ext cx="3309937" cy="124618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4"/>
                </a:solidFill>
                <a:latin typeface="Open Sans" charset="0"/>
                <a:ea typeface="Open Sans" charset="0"/>
                <a:cs typeface="Open Sans" charset="0"/>
              </a:rPr>
              <a:t>(Timeline Date)</a:t>
            </a:r>
          </a:p>
        </p:txBody>
      </p:sp>
      <p:cxnSp>
        <p:nvCxnSpPr>
          <p:cNvPr id="11" name="Straight Connector 10">
            <a:extLst>
              <a:ext uri="{FF2B5EF4-FFF2-40B4-BE49-F238E27FC236}">
                <a16:creationId xmlns:a16="http://schemas.microsoft.com/office/drawing/2014/main" id="{A4151CC4-F62D-4C2E-A718-1DD09514CFAA}"/>
              </a:ext>
            </a:extLst>
          </p:cNvPr>
          <p:cNvCxnSpPr/>
          <p:nvPr userDrawn="1"/>
        </p:nvCxnSpPr>
        <p:spPr>
          <a:xfrm>
            <a:off x="7104063" y="3836988"/>
            <a:ext cx="0" cy="4429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9E1382-CC7A-4C3F-BAB2-D7866B34B341}"/>
              </a:ext>
            </a:extLst>
          </p:cNvPr>
          <p:cNvCxnSpPr/>
          <p:nvPr userDrawn="1"/>
        </p:nvCxnSpPr>
        <p:spPr>
          <a:xfrm>
            <a:off x="9374188" y="3030538"/>
            <a:ext cx="0" cy="55880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BD18BDE2-F71D-469E-831B-1247609875D1}"/>
              </a:ext>
            </a:extLst>
          </p:cNvPr>
          <p:cNvSpPr txBox="1">
            <a:spLocks/>
          </p:cNvSpPr>
          <p:nvPr userDrawn="1"/>
        </p:nvSpPr>
        <p:spPr>
          <a:xfrm>
            <a:off x="1085850" y="4302125"/>
            <a:ext cx="3309938" cy="137001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4"/>
                </a:solidFill>
                <a:latin typeface="Open Sans" charset="0"/>
                <a:ea typeface="Open Sans" charset="0"/>
                <a:cs typeface="Open Sans" charset="0"/>
              </a:rPr>
              <a:t>(Timeline Date)</a:t>
            </a:r>
          </a:p>
        </p:txBody>
      </p:sp>
      <p:sp>
        <p:nvSpPr>
          <p:cNvPr id="14" name="Title 1">
            <a:extLst>
              <a:ext uri="{FF2B5EF4-FFF2-40B4-BE49-F238E27FC236}">
                <a16:creationId xmlns:a16="http://schemas.microsoft.com/office/drawing/2014/main" id="{C24E62CF-DD3A-4D9F-B338-56D5AFC63CBB}"/>
              </a:ext>
            </a:extLst>
          </p:cNvPr>
          <p:cNvSpPr txBox="1">
            <a:spLocks/>
          </p:cNvSpPr>
          <p:nvPr userDrawn="1"/>
        </p:nvSpPr>
        <p:spPr>
          <a:xfrm>
            <a:off x="5081588" y="4292600"/>
            <a:ext cx="4056062" cy="136842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4"/>
                </a:solidFill>
                <a:latin typeface="Open Sans" charset="0"/>
                <a:ea typeface="Open Sans" charset="0"/>
                <a:cs typeface="Open Sans" charset="0"/>
              </a:rPr>
              <a:t>(Timeline Date)</a:t>
            </a:r>
          </a:p>
        </p:txBody>
      </p:sp>
      <p:sp>
        <p:nvSpPr>
          <p:cNvPr id="15" name="Title 1">
            <a:extLst>
              <a:ext uri="{FF2B5EF4-FFF2-40B4-BE49-F238E27FC236}">
                <a16:creationId xmlns:a16="http://schemas.microsoft.com/office/drawing/2014/main" id="{AD01CF59-35BA-4C41-8305-0BE50D9BFE19}"/>
              </a:ext>
            </a:extLst>
          </p:cNvPr>
          <p:cNvSpPr txBox="1">
            <a:spLocks/>
          </p:cNvSpPr>
          <p:nvPr userDrawn="1"/>
        </p:nvSpPr>
        <p:spPr>
          <a:xfrm>
            <a:off x="7362825" y="2392363"/>
            <a:ext cx="4056063" cy="12446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4"/>
                </a:solidFill>
                <a:latin typeface="Open Sans" charset="0"/>
                <a:ea typeface="Open Sans" charset="0"/>
                <a:cs typeface="Open Sans" charset="0"/>
              </a:rPr>
              <a:t>(Timeline Date)</a:t>
            </a:r>
          </a:p>
        </p:txBody>
      </p:sp>
      <p:pic>
        <p:nvPicPr>
          <p:cNvPr id="16" name="Picture 25">
            <a:extLst>
              <a:ext uri="{FF2B5EF4-FFF2-40B4-BE49-F238E27FC236}">
                <a16:creationId xmlns:a16="http://schemas.microsoft.com/office/drawing/2014/main" id="{920A8320-F868-4109-BC37-7DEAD4BFF2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9050" y="3508375"/>
            <a:ext cx="377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a:extLst>
              <a:ext uri="{FF2B5EF4-FFF2-40B4-BE49-F238E27FC236}">
                <a16:creationId xmlns:a16="http://schemas.microsoft.com/office/drawing/2014/main" id="{0530B707-E24E-494C-989B-FFF7A7C168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8688" y="3508375"/>
            <a:ext cx="377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7">
            <a:extLst>
              <a:ext uri="{FF2B5EF4-FFF2-40B4-BE49-F238E27FC236}">
                <a16:creationId xmlns:a16="http://schemas.microsoft.com/office/drawing/2014/main" id="{1189ED62-6857-4A68-8084-ECBDA4EC31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15150" y="3508375"/>
            <a:ext cx="3762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8">
            <a:extLst>
              <a:ext uri="{FF2B5EF4-FFF2-40B4-BE49-F238E27FC236}">
                <a16:creationId xmlns:a16="http://schemas.microsoft.com/office/drawing/2014/main" id="{DCCAE1AF-A40B-49BB-A33C-D43EE2E529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85275" y="3508375"/>
            <a:ext cx="377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Date Placeholder 3">
            <a:extLst>
              <a:ext uri="{FF2B5EF4-FFF2-40B4-BE49-F238E27FC236}">
                <a16:creationId xmlns:a16="http://schemas.microsoft.com/office/drawing/2014/main" id="{9959E2C5-9A33-4FD7-834D-F4C12198F83B}"/>
              </a:ext>
            </a:extLst>
          </p:cNvPr>
          <p:cNvSpPr>
            <a:spLocks noGrp="1"/>
          </p:cNvSpPr>
          <p:nvPr>
            <p:ph type="dt" sz="half" idx="10"/>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21" name="Footer Placeholder 4">
            <a:extLst>
              <a:ext uri="{FF2B5EF4-FFF2-40B4-BE49-F238E27FC236}">
                <a16:creationId xmlns:a16="http://schemas.microsoft.com/office/drawing/2014/main" id="{87D47735-5F31-4A3A-BD6E-0EE2B6538299}"/>
              </a:ext>
            </a:extLst>
          </p:cNvPr>
          <p:cNvSpPr>
            <a:spLocks noGrp="1"/>
          </p:cNvSpPr>
          <p:nvPr>
            <p:ph type="ftr" sz="quarter" idx="11"/>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1763235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FF0FB68-EF51-4F18-A580-C3B547B6BE8C}"/>
              </a:ext>
            </a:extLst>
          </p:cNvPr>
          <p:cNvCxnSpPr/>
          <p:nvPr userDrawn="1"/>
        </p:nvCxnSpPr>
        <p:spPr>
          <a:xfrm>
            <a:off x="2741613" y="3836988"/>
            <a:ext cx="0" cy="4429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0556700-EE0A-429C-9E37-9222BC2B76E3}"/>
              </a:ext>
            </a:extLst>
          </p:cNvPr>
          <p:cNvSpPr/>
          <p:nvPr userDrawn="1"/>
        </p:nvSpPr>
        <p:spPr>
          <a:xfrm>
            <a:off x="1703388" y="3527425"/>
            <a:ext cx="1055687" cy="357188"/>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Pentagon 36">
            <a:extLst>
              <a:ext uri="{FF2B5EF4-FFF2-40B4-BE49-F238E27FC236}">
                <a16:creationId xmlns:a16="http://schemas.microsoft.com/office/drawing/2014/main" id="{CE514A40-0C7B-45F5-9E17-F62335E2AC61}"/>
              </a:ext>
            </a:extLst>
          </p:cNvPr>
          <p:cNvSpPr/>
          <p:nvPr userDrawn="1"/>
        </p:nvSpPr>
        <p:spPr>
          <a:xfrm>
            <a:off x="9350375" y="3530600"/>
            <a:ext cx="1109663" cy="355600"/>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FB2B76C5-55BE-4302-BB4D-36605117C70D}"/>
              </a:ext>
            </a:extLst>
          </p:cNvPr>
          <p:cNvSpPr/>
          <p:nvPr userDrawn="1"/>
        </p:nvSpPr>
        <p:spPr>
          <a:xfrm>
            <a:off x="2671763" y="3529013"/>
            <a:ext cx="2251075" cy="35718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D4D6FBED-3D98-4B04-B039-974FD9BA6BA3}"/>
              </a:ext>
            </a:extLst>
          </p:cNvPr>
          <p:cNvSpPr/>
          <p:nvPr userDrawn="1"/>
        </p:nvSpPr>
        <p:spPr>
          <a:xfrm>
            <a:off x="4905375" y="3527425"/>
            <a:ext cx="2185988" cy="357188"/>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C9154E0C-22C0-4272-BB78-497D810A6396}"/>
              </a:ext>
            </a:extLst>
          </p:cNvPr>
          <p:cNvSpPr/>
          <p:nvPr userDrawn="1"/>
        </p:nvSpPr>
        <p:spPr>
          <a:xfrm>
            <a:off x="7080250" y="3529013"/>
            <a:ext cx="2293938" cy="358775"/>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10">
            <a:extLst>
              <a:ext uri="{FF2B5EF4-FFF2-40B4-BE49-F238E27FC236}">
                <a16:creationId xmlns:a16="http://schemas.microsoft.com/office/drawing/2014/main" id="{AF4E8088-5522-4BCF-BE47-581A70B6BFBD}"/>
              </a:ext>
            </a:extLst>
          </p:cNvPr>
          <p:cNvSpPr txBox="1">
            <a:spLocks/>
          </p:cNvSpPr>
          <p:nvPr userDrawn="1"/>
        </p:nvSpPr>
        <p:spPr>
          <a:xfrm>
            <a:off x="1978025" y="249238"/>
            <a:ext cx="8221663" cy="67627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3600" dirty="0">
                <a:latin typeface="Open Sans" charset="0"/>
                <a:ea typeface="Open Sans" charset="0"/>
                <a:cs typeface="Open Sans" charset="0"/>
              </a:rPr>
              <a:t>Timeline Slide</a:t>
            </a:r>
          </a:p>
        </p:txBody>
      </p:sp>
      <p:cxnSp>
        <p:nvCxnSpPr>
          <p:cNvPr id="9" name="Straight Connector 8">
            <a:extLst>
              <a:ext uri="{FF2B5EF4-FFF2-40B4-BE49-F238E27FC236}">
                <a16:creationId xmlns:a16="http://schemas.microsoft.com/office/drawing/2014/main" id="{A0B48142-34DA-4799-A8EC-C6EC80B8726B}"/>
              </a:ext>
            </a:extLst>
          </p:cNvPr>
          <p:cNvCxnSpPr/>
          <p:nvPr userDrawn="1"/>
        </p:nvCxnSpPr>
        <p:spPr>
          <a:xfrm>
            <a:off x="4926013" y="3081338"/>
            <a:ext cx="0" cy="50800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26437A2-B5B1-4DB4-98BF-6208ABC1992E}"/>
              </a:ext>
            </a:extLst>
          </p:cNvPr>
          <p:cNvSpPr txBox="1">
            <a:spLocks/>
          </p:cNvSpPr>
          <p:nvPr userDrawn="1"/>
        </p:nvSpPr>
        <p:spPr>
          <a:xfrm>
            <a:off x="3281363" y="2411413"/>
            <a:ext cx="3309937" cy="124618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4"/>
                </a:solidFill>
                <a:latin typeface="Open Sans" charset="0"/>
                <a:ea typeface="Open Sans" charset="0"/>
                <a:cs typeface="Open Sans" charset="0"/>
              </a:rPr>
              <a:t>(Timeline Date)</a:t>
            </a:r>
          </a:p>
        </p:txBody>
      </p:sp>
      <p:cxnSp>
        <p:nvCxnSpPr>
          <p:cNvPr id="11" name="Straight Connector 10">
            <a:extLst>
              <a:ext uri="{FF2B5EF4-FFF2-40B4-BE49-F238E27FC236}">
                <a16:creationId xmlns:a16="http://schemas.microsoft.com/office/drawing/2014/main" id="{0F606F09-E329-42E6-8EAB-455F1CB13D75}"/>
              </a:ext>
            </a:extLst>
          </p:cNvPr>
          <p:cNvCxnSpPr/>
          <p:nvPr userDrawn="1"/>
        </p:nvCxnSpPr>
        <p:spPr>
          <a:xfrm>
            <a:off x="7104063" y="3836988"/>
            <a:ext cx="0" cy="4429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3DC060-2631-46FC-BAC0-778DA2E20FBA}"/>
              </a:ext>
            </a:extLst>
          </p:cNvPr>
          <p:cNvCxnSpPr/>
          <p:nvPr userDrawn="1"/>
        </p:nvCxnSpPr>
        <p:spPr>
          <a:xfrm>
            <a:off x="9374188" y="3030538"/>
            <a:ext cx="0" cy="55880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81ED852-A639-4629-9E52-81A763D92941}"/>
              </a:ext>
            </a:extLst>
          </p:cNvPr>
          <p:cNvSpPr txBox="1">
            <a:spLocks/>
          </p:cNvSpPr>
          <p:nvPr userDrawn="1"/>
        </p:nvSpPr>
        <p:spPr>
          <a:xfrm>
            <a:off x="1085850" y="4302125"/>
            <a:ext cx="3309938" cy="137001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4"/>
                </a:solidFill>
                <a:latin typeface="Open Sans" charset="0"/>
                <a:ea typeface="Open Sans" charset="0"/>
                <a:cs typeface="Open Sans" charset="0"/>
              </a:rPr>
              <a:t>(Timeline Date)</a:t>
            </a:r>
          </a:p>
        </p:txBody>
      </p:sp>
      <p:sp>
        <p:nvSpPr>
          <p:cNvPr id="14" name="Title 1">
            <a:extLst>
              <a:ext uri="{FF2B5EF4-FFF2-40B4-BE49-F238E27FC236}">
                <a16:creationId xmlns:a16="http://schemas.microsoft.com/office/drawing/2014/main" id="{63FABFD9-CF7A-43C4-8310-4AD136C14C55}"/>
              </a:ext>
            </a:extLst>
          </p:cNvPr>
          <p:cNvSpPr txBox="1">
            <a:spLocks/>
          </p:cNvSpPr>
          <p:nvPr userDrawn="1"/>
        </p:nvSpPr>
        <p:spPr>
          <a:xfrm>
            <a:off x="5081588" y="4292600"/>
            <a:ext cx="4056062" cy="136842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4"/>
                </a:solidFill>
                <a:latin typeface="Open Sans" charset="0"/>
                <a:ea typeface="Open Sans" charset="0"/>
                <a:cs typeface="Open Sans" charset="0"/>
              </a:rPr>
              <a:t>(Timeline Date)</a:t>
            </a:r>
          </a:p>
        </p:txBody>
      </p:sp>
      <p:sp>
        <p:nvSpPr>
          <p:cNvPr id="15" name="Title 1">
            <a:extLst>
              <a:ext uri="{FF2B5EF4-FFF2-40B4-BE49-F238E27FC236}">
                <a16:creationId xmlns:a16="http://schemas.microsoft.com/office/drawing/2014/main" id="{58D3C4E3-0321-43DD-B4B8-129C7BE80232}"/>
              </a:ext>
            </a:extLst>
          </p:cNvPr>
          <p:cNvSpPr txBox="1">
            <a:spLocks/>
          </p:cNvSpPr>
          <p:nvPr userDrawn="1"/>
        </p:nvSpPr>
        <p:spPr>
          <a:xfrm>
            <a:off x="7362825" y="2392363"/>
            <a:ext cx="4056063" cy="12446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4"/>
                </a:solidFill>
                <a:latin typeface="Open Sans" charset="0"/>
                <a:ea typeface="Open Sans" charset="0"/>
                <a:cs typeface="Open Sans" charset="0"/>
              </a:rPr>
              <a:t>(Timeline Date)</a:t>
            </a:r>
          </a:p>
        </p:txBody>
      </p:sp>
      <p:pic>
        <p:nvPicPr>
          <p:cNvPr id="16" name="Picture 25">
            <a:extLst>
              <a:ext uri="{FF2B5EF4-FFF2-40B4-BE49-F238E27FC236}">
                <a16:creationId xmlns:a16="http://schemas.microsoft.com/office/drawing/2014/main" id="{C0F9ED3D-8CD7-4B6A-8C6F-E83E63B30D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9050" y="3508375"/>
            <a:ext cx="377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a:extLst>
              <a:ext uri="{FF2B5EF4-FFF2-40B4-BE49-F238E27FC236}">
                <a16:creationId xmlns:a16="http://schemas.microsoft.com/office/drawing/2014/main" id="{603A7090-668E-46EE-A69A-1BB80172C2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8688" y="3508375"/>
            <a:ext cx="377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7">
            <a:extLst>
              <a:ext uri="{FF2B5EF4-FFF2-40B4-BE49-F238E27FC236}">
                <a16:creationId xmlns:a16="http://schemas.microsoft.com/office/drawing/2014/main" id="{8D6975A9-B231-455C-B091-1CABB77C7E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15150" y="3508375"/>
            <a:ext cx="3762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8">
            <a:extLst>
              <a:ext uri="{FF2B5EF4-FFF2-40B4-BE49-F238E27FC236}">
                <a16:creationId xmlns:a16="http://schemas.microsoft.com/office/drawing/2014/main" id="{3CD48115-6112-43FE-AE22-16B6E6A9FE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85275" y="3508375"/>
            <a:ext cx="377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Date Placeholder 3">
            <a:extLst>
              <a:ext uri="{FF2B5EF4-FFF2-40B4-BE49-F238E27FC236}">
                <a16:creationId xmlns:a16="http://schemas.microsoft.com/office/drawing/2014/main" id="{E3A1E456-899F-464E-8ACD-8D4F2D89220D}"/>
              </a:ext>
            </a:extLst>
          </p:cNvPr>
          <p:cNvSpPr>
            <a:spLocks noGrp="1"/>
          </p:cNvSpPr>
          <p:nvPr>
            <p:ph type="dt" sz="half" idx="10"/>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21" name="Footer Placeholder 4">
            <a:extLst>
              <a:ext uri="{FF2B5EF4-FFF2-40B4-BE49-F238E27FC236}">
                <a16:creationId xmlns:a16="http://schemas.microsoft.com/office/drawing/2014/main" id="{628437AD-AF50-4E98-B56F-4BED34D5F0AE}"/>
              </a:ext>
            </a:extLst>
          </p:cNvPr>
          <p:cNvSpPr>
            <a:spLocks noGrp="1"/>
          </p:cNvSpPr>
          <p:nvPr>
            <p:ph type="ftr" sz="quarter" idx="11"/>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2673658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DC04030-8321-410C-84A8-698E7784330E}"/>
              </a:ext>
            </a:extLst>
          </p:cNvPr>
          <p:cNvCxnSpPr/>
          <p:nvPr userDrawn="1"/>
        </p:nvCxnSpPr>
        <p:spPr>
          <a:xfrm>
            <a:off x="7724775" y="3152775"/>
            <a:ext cx="12700" cy="514350"/>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133B960-16F3-4125-A264-B4C462D44EB4}"/>
              </a:ext>
            </a:extLst>
          </p:cNvPr>
          <p:cNvCxnSpPr/>
          <p:nvPr userDrawn="1"/>
        </p:nvCxnSpPr>
        <p:spPr>
          <a:xfrm>
            <a:off x="4495800" y="3160713"/>
            <a:ext cx="12700" cy="514350"/>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4" name="Title 10">
            <a:extLst>
              <a:ext uri="{FF2B5EF4-FFF2-40B4-BE49-F238E27FC236}">
                <a16:creationId xmlns:a16="http://schemas.microsoft.com/office/drawing/2014/main" id="{E1E7F69E-4630-4F93-8E32-8DC32429F836}"/>
              </a:ext>
            </a:extLst>
          </p:cNvPr>
          <p:cNvSpPr txBox="1">
            <a:spLocks/>
          </p:cNvSpPr>
          <p:nvPr userDrawn="1"/>
        </p:nvSpPr>
        <p:spPr>
          <a:xfrm>
            <a:off x="1978025" y="249238"/>
            <a:ext cx="8221663" cy="67627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3600" dirty="0">
                <a:latin typeface="Open Sans" charset="0"/>
                <a:ea typeface="Open Sans" charset="0"/>
                <a:cs typeface="Open Sans" charset="0"/>
              </a:rPr>
              <a:t>Timeline Slide</a:t>
            </a:r>
          </a:p>
        </p:txBody>
      </p:sp>
      <p:cxnSp>
        <p:nvCxnSpPr>
          <p:cNvPr id="5" name="Straight Connector 4">
            <a:extLst>
              <a:ext uri="{FF2B5EF4-FFF2-40B4-BE49-F238E27FC236}">
                <a16:creationId xmlns:a16="http://schemas.microsoft.com/office/drawing/2014/main" id="{561D9A6A-8618-4A2D-934C-D7AB25A67D6B}"/>
              </a:ext>
            </a:extLst>
          </p:cNvPr>
          <p:cNvCxnSpPr>
            <a:endCxn id="3" idx="4"/>
          </p:cNvCxnSpPr>
          <p:nvPr userDrawn="1"/>
        </p:nvCxnSpPr>
        <p:spPr>
          <a:xfrm>
            <a:off x="6110288" y="2778125"/>
            <a:ext cx="12700" cy="512763"/>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4B007BB0-BB6F-46D6-AD0E-7281D5E4515E}"/>
              </a:ext>
            </a:extLst>
          </p:cNvPr>
          <p:cNvSpPr txBox="1">
            <a:spLocks/>
          </p:cNvSpPr>
          <p:nvPr userDrawn="1"/>
        </p:nvSpPr>
        <p:spPr>
          <a:xfrm>
            <a:off x="1231900" y="2060575"/>
            <a:ext cx="3309938" cy="12446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2"/>
                </a:solidFill>
                <a:latin typeface="Open Sans" charset="0"/>
                <a:ea typeface="Open Sans" charset="0"/>
                <a:cs typeface="Open Sans" charset="0"/>
              </a:rPr>
              <a:t>(Timeline Date)</a:t>
            </a:r>
          </a:p>
        </p:txBody>
      </p:sp>
      <p:sp>
        <p:nvSpPr>
          <p:cNvPr id="7" name="Title 1">
            <a:extLst>
              <a:ext uri="{FF2B5EF4-FFF2-40B4-BE49-F238E27FC236}">
                <a16:creationId xmlns:a16="http://schemas.microsoft.com/office/drawing/2014/main" id="{AD7467BF-A0DC-4992-A469-6FB52C1B7078}"/>
              </a:ext>
            </a:extLst>
          </p:cNvPr>
          <p:cNvSpPr txBox="1">
            <a:spLocks/>
          </p:cNvSpPr>
          <p:nvPr userDrawn="1"/>
        </p:nvSpPr>
        <p:spPr>
          <a:xfrm>
            <a:off x="2870200" y="3722688"/>
            <a:ext cx="3308350" cy="124618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4"/>
                </a:solidFill>
                <a:latin typeface="Open Sans" charset="0"/>
                <a:ea typeface="Open Sans" charset="0"/>
                <a:cs typeface="Open Sans" charset="0"/>
              </a:rPr>
              <a:t>(Timeline Date)</a:t>
            </a:r>
          </a:p>
        </p:txBody>
      </p:sp>
      <p:sp>
        <p:nvSpPr>
          <p:cNvPr id="8" name="Title 1">
            <a:extLst>
              <a:ext uri="{FF2B5EF4-FFF2-40B4-BE49-F238E27FC236}">
                <a16:creationId xmlns:a16="http://schemas.microsoft.com/office/drawing/2014/main" id="{D5763D09-E7DD-435D-9C51-2CED5402BBA8}"/>
              </a:ext>
            </a:extLst>
          </p:cNvPr>
          <p:cNvSpPr txBox="1">
            <a:spLocks/>
          </p:cNvSpPr>
          <p:nvPr userDrawn="1"/>
        </p:nvSpPr>
        <p:spPr>
          <a:xfrm>
            <a:off x="5735638" y="3703638"/>
            <a:ext cx="4056062" cy="12446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5"/>
                </a:solidFill>
                <a:latin typeface="Open Sans" charset="0"/>
                <a:ea typeface="Open Sans" charset="0"/>
                <a:cs typeface="Open Sans" charset="0"/>
              </a:rPr>
              <a:t>(Timeline Date)</a:t>
            </a:r>
          </a:p>
        </p:txBody>
      </p:sp>
      <p:sp>
        <p:nvSpPr>
          <p:cNvPr id="9" name="Title 1">
            <a:extLst>
              <a:ext uri="{FF2B5EF4-FFF2-40B4-BE49-F238E27FC236}">
                <a16:creationId xmlns:a16="http://schemas.microsoft.com/office/drawing/2014/main" id="{DE707828-E5C4-496B-9C77-7F18C22634EB}"/>
              </a:ext>
            </a:extLst>
          </p:cNvPr>
          <p:cNvSpPr txBox="1">
            <a:spLocks/>
          </p:cNvSpPr>
          <p:nvPr userDrawn="1"/>
        </p:nvSpPr>
        <p:spPr>
          <a:xfrm>
            <a:off x="4433888" y="2060575"/>
            <a:ext cx="3309937" cy="12446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6"/>
                </a:solidFill>
                <a:latin typeface="Open Sans" charset="0"/>
                <a:ea typeface="Open Sans" charset="0"/>
                <a:cs typeface="Open Sans" charset="0"/>
              </a:rPr>
              <a:t>(Timeline Date)</a:t>
            </a:r>
          </a:p>
        </p:txBody>
      </p:sp>
      <p:sp>
        <p:nvSpPr>
          <p:cNvPr id="10" name="Title 1">
            <a:extLst>
              <a:ext uri="{FF2B5EF4-FFF2-40B4-BE49-F238E27FC236}">
                <a16:creationId xmlns:a16="http://schemas.microsoft.com/office/drawing/2014/main" id="{0AF31660-09BE-486D-BE76-8893B8E058A5}"/>
              </a:ext>
            </a:extLst>
          </p:cNvPr>
          <p:cNvSpPr txBox="1">
            <a:spLocks/>
          </p:cNvSpPr>
          <p:nvPr userDrawn="1"/>
        </p:nvSpPr>
        <p:spPr>
          <a:xfrm>
            <a:off x="7289800" y="2051050"/>
            <a:ext cx="4056063" cy="12446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00000"/>
              </a:lnSpc>
              <a:spcAft>
                <a:spcPts val="0"/>
              </a:spcAft>
              <a:defRPr/>
            </a:pPr>
            <a:r>
              <a:rPr lang="en-US" sz="1800" dirty="0">
                <a:solidFill>
                  <a:schemeClr val="tx1"/>
                </a:solidFill>
                <a:latin typeface="Open Sans" charset="0"/>
                <a:ea typeface="Open Sans" charset="0"/>
                <a:cs typeface="Open Sans" charset="0"/>
              </a:rPr>
              <a:t>Event Text </a:t>
            </a:r>
          </a:p>
          <a:p>
            <a:pPr algn="ctr" fontAlgn="auto">
              <a:lnSpc>
                <a:spcPct val="100000"/>
              </a:lnSpc>
              <a:spcAft>
                <a:spcPts val="0"/>
              </a:spcAft>
              <a:defRPr/>
            </a:pPr>
            <a:r>
              <a:rPr lang="en-US" sz="1800" b="1" dirty="0">
                <a:solidFill>
                  <a:schemeClr val="accent1"/>
                </a:solidFill>
                <a:latin typeface="Open Sans" charset="0"/>
                <a:ea typeface="Open Sans" charset="0"/>
                <a:cs typeface="Open Sans" charset="0"/>
              </a:rPr>
              <a:t>(Timeline Date)</a:t>
            </a:r>
          </a:p>
        </p:txBody>
      </p:sp>
      <p:sp>
        <p:nvSpPr>
          <p:cNvPr id="11" name="Rectangle 10">
            <a:extLst>
              <a:ext uri="{FF2B5EF4-FFF2-40B4-BE49-F238E27FC236}">
                <a16:creationId xmlns:a16="http://schemas.microsoft.com/office/drawing/2014/main" id="{E80A8EA5-36B7-4EDB-A39E-2383FE858D44}"/>
              </a:ext>
            </a:extLst>
          </p:cNvPr>
          <p:cNvSpPr/>
          <p:nvPr userDrawn="1"/>
        </p:nvSpPr>
        <p:spPr>
          <a:xfrm>
            <a:off x="3738563" y="3074988"/>
            <a:ext cx="1530350" cy="293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BF1703D8-3D30-4272-88F2-3475367DDA38}"/>
              </a:ext>
            </a:extLst>
          </p:cNvPr>
          <p:cNvSpPr/>
          <p:nvPr userDrawn="1"/>
        </p:nvSpPr>
        <p:spPr>
          <a:xfrm>
            <a:off x="5353050" y="3074988"/>
            <a:ext cx="1530350" cy="293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4F155479-7E7B-45CB-ADE0-E1B89D7DE94D}"/>
              </a:ext>
            </a:extLst>
          </p:cNvPr>
          <p:cNvSpPr/>
          <p:nvPr userDrawn="1"/>
        </p:nvSpPr>
        <p:spPr>
          <a:xfrm>
            <a:off x="6967538" y="3074988"/>
            <a:ext cx="1530350" cy="2936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2094532A-BFF9-4A12-B6FB-E0B25E0555E4}"/>
              </a:ext>
            </a:extLst>
          </p:cNvPr>
          <p:cNvSpPr/>
          <p:nvPr userDrawn="1"/>
        </p:nvSpPr>
        <p:spPr>
          <a:xfrm>
            <a:off x="8572500" y="3074988"/>
            <a:ext cx="1530350" cy="293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687627E4-FB7F-4C34-AA02-B9D6F6DDC702}"/>
              </a:ext>
            </a:extLst>
          </p:cNvPr>
          <p:cNvSpPr/>
          <p:nvPr userDrawn="1"/>
        </p:nvSpPr>
        <p:spPr>
          <a:xfrm>
            <a:off x="2124075" y="3074988"/>
            <a:ext cx="1530350" cy="293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4AF8B570-F3EE-4597-B4D8-89A07FE02B2C}"/>
              </a:ext>
            </a:extLst>
          </p:cNvPr>
          <p:cNvSpPr/>
          <p:nvPr userDrawn="1"/>
        </p:nvSpPr>
        <p:spPr>
          <a:xfrm>
            <a:off x="6049963" y="3144838"/>
            <a:ext cx="146050"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a:extLst>
              <a:ext uri="{FF2B5EF4-FFF2-40B4-BE49-F238E27FC236}">
                <a16:creationId xmlns:a16="http://schemas.microsoft.com/office/drawing/2014/main" id="{16763948-D4D2-4D69-ACAC-275D244345CB}"/>
              </a:ext>
            </a:extLst>
          </p:cNvPr>
          <p:cNvCxnSpPr>
            <a:endCxn id="42" idx="4"/>
          </p:cNvCxnSpPr>
          <p:nvPr userDrawn="1"/>
        </p:nvCxnSpPr>
        <p:spPr>
          <a:xfrm>
            <a:off x="9332913" y="2781300"/>
            <a:ext cx="12700" cy="514350"/>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2850EEFA-1977-464D-8385-C6BBB013D79C}"/>
              </a:ext>
            </a:extLst>
          </p:cNvPr>
          <p:cNvSpPr/>
          <p:nvPr userDrawn="1"/>
        </p:nvSpPr>
        <p:spPr>
          <a:xfrm>
            <a:off x="9271000" y="3148013"/>
            <a:ext cx="147638" cy="147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9" name="Straight Connector 18">
            <a:extLst>
              <a:ext uri="{FF2B5EF4-FFF2-40B4-BE49-F238E27FC236}">
                <a16:creationId xmlns:a16="http://schemas.microsoft.com/office/drawing/2014/main" id="{F16FD679-33B8-4AC4-AFCA-7752E9F39DE6}"/>
              </a:ext>
            </a:extLst>
          </p:cNvPr>
          <p:cNvCxnSpPr>
            <a:endCxn id="44" idx="4"/>
          </p:cNvCxnSpPr>
          <p:nvPr userDrawn="1"/>
        </p:nvCxnSpPr>
        <p:spPr>
          <a:xfrm>
            <a:off x="2889250" y="2787650"/>
            <a:ext cx="12700" cy="514350"/>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BF00682-2AE6-46B4-A571-56500D53E695}"/>
              </a:ext>
            </a:extLst>
          </p:cNvPr>
          <p:cNvSpPr/>
          <p:nvPr userDrawn="1"/>
        </p:nvSpPr>
        <p:spPr>
          <a:xfrm>
            <a:off x="2828925" y="3154363"/>
            <a:ext cx="146050" cy="147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0463EA2D-93DB-405E-90EA-5C2066B41B36}"/>
              </a:ext>
            </a:extLst>
          </p:cNvPr>
          <p:cNvSpPr/>
          <p:nvPr userDrawn="1"/>
        </p:nvSpPr>
        <p:spPr>
          <a:xfrm>
            <a:off x="4424363" y="3165475"/>
            <a:ext cx="146050"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Oval 21">
            <a:extLst>
              <a:ext uri="{FF2B5EF4-FFF2-40B4-BE49-F238E27FC236}">
                <a16:creationId xmlns:a16="http://schemas.microsoft.com/office/drawing/2014/main" id="{887665C9-BAC5-40BA-B834-24FBC773C839}"/>
              </a:ext>
            </a:extLst>
          </p:cNvPr>
          <p:cNvSpPr/>
          <p:nvPr userDrawn="1"/>
        </p:nvSpPr>
        <p:spPr>
          <a:xfrm>
            <a:off x="7664450" y="3135313"/>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Date Placeholder 3">
            <a:extLst>
              <a:ext uri="{FF2B5EF4-FFF2-40B4-BE49-F238E27FC236}">
                <a16:creationId xmlns:a16="http://schemas.microsoft.com/office/drawing/2014/main" id="{78EC5E89-F251-466E-9547-374B96E3608C}"/>
              </a:ext>
            </a:extLst>
          </p:cNvPr>
          <p:cNvSpPr>
            <a:spLocks noGrp="1"/>
          </p:cNvSpPr>
          <p:nvPr>
            <p:ph type="dt" sz="half" idx="10"/>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24" name="Footer Placeholder 4">
            <a:extLst>
              <a:ext uri="{FF2B5EF4-FFF2-40B4-BE49-F238E27FC236}">
                <a16:creationId xmlns:a16="http://schemas.microsoft.com/office/drawing/2014/main" id="{6ECAA402-5DB5-48AA-8704-7042FCC5FC75}"/>
              </a:ext>
            </a:extLst>
          </p:cNvPr>
          <p:cNvSpPr>
            <a:spLocks noGrp="1"/>
          </p:cNvSpPr>
          <p:nvPr>
            <p:ph type="ftr" sz="quarter" idx="11"/>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4291540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118329-E735-4721-A999-88595F3CF255}"/>
              </a:ext>
            </a:extLst>
          </p:cNvPr>
          <p:cNvSpPr/>
          <p:nvPr userDrawn="1"/>
        </p:nvSpPr>
        <p:spPr>
          <a:xfrm>
            <a:off x="0" y="1223963"/>
            <a:ext cx="12192000" cy="5068887"/>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itle 1">
            <a:extLst>
              <a:ext uri="{FF2B5EF4-FFF2-40B4-BE49-F238E27FC236}">
                <a16:creationId xmlns:a16="http://schemas.microsoft.com/office/drawing/2014/main" id="{D6636D42-E1F2-4E44-82B3-AC8B397D8932}"/>
              </a:ext>
            </a:extLst>
          </p:cNvPr>
          <p:cNvSpPr txBox="1">
            <a:spLocks/>
          </p:cNvSpPr>
          <p:nvPr userDrawn="1"/>
        </p:nvSpPr>
        <p:spPr>
          <a:xfrm>
            <a:off x="1066800" y="3006725"/>
            <a:ext cx="10058400" cy="133032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4800" b="1" dirty="0">
                <a:solidFill>
                  <a:schemeClr val="bg1"/>
                </a:solidFill>
                <a:latin typeface="Open Sans Semibold" charset="0"/>
                <a:ea typeface="Open Sans Semibold" charset="0"/>
                <a:cs typeface="Open Sans Semibold" charset="0"/>
              </a:rPr>
              <a:t>Section Break Slide</a:t>
            </a:r>
          </a:p>
        </p:txBody>
      </p:sp>
      <p:sp>
        <p:nvSpPr>
          <p:cNvPr id="4" name="Date Placeholder 3">
            <a:extLst>
              <a:ext uri="{FF2B5EF4-FFF2-40B4-BE49-F238E27FC236}">
                <a16:creationId xmlns:a16="http://schemas.microsoft.com/office/drawing/2014/main" id="{CFDA7ED1-2D98-458F-A6EF-4BC9441002C0}"/>
              </a:ext>
            </a:extLst>
          </p:cNvPr>
          <p:cNvSpPr>
            <a:spLocks noGrp="1"/>
          </p:cNvSpPr>
          <p:nvPr>
            <p:ph type="dt" sz="half" idx="10"/>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5" name="Footer Placeholder 4">
            <a:extLst>
              <a:ext uri="{FF2B5EF4-FFF2-40B4-BE49-F238E27FC236}">
                <a16:creationId xmlns:a16="http://schemas.microsoft.com/office/drawing/2014/main" id="{738A98EB-1A49-48D3-8E96-12D6F115602E}"/>
              </a:ext>
            </a:extLst>
          </p:cNvPr>
          <p:cNvSpPr>
            <a:spLocks noGrp="1"/>
          </p:cNvSpPr>
          <p:nvPr>
            <p:ph type="ftr" sz="quarter" idx="11"/>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2339194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D22C68-383F-4739-B97D-21008C15A713}"/>
              </a:ext>
            </a:extLst>
          </p:cNvPr>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itle 1">
            <a:extLst>
              <a:ext uri="{FF2B5EF4-FFF2-40B4-BE49-F238E27FC236}">
                <a16:creationId xmlns:a16="http://schemas.microsoft.com/office/drawing/2014/main" id="{A41B9BD1-5E76-4A94-B4A3-F2FBAA95EC16}"/>
              </a:ext>
            </a:extLst>
          </p:cNvPr>
          <p:cNvSpPr txBox="1">
            <a:spLocks/>
          </p:cNvSpPr>
          <p:nvPr userDrawn="1"/>
        </p:nvSpPr>
        <p:spPr>
          <a:xfrm>
            <a:off x="1066800" y="3006725"/>
            <a:ext cx="10058400" cy="133032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4800" b="1" dirty="0">
                <a:solidFill>
                  <a:schemeClr val="bg1"/>
                </a:solidFill>
                <a:latin typeface="Open Sans Semibold" charset="0"/>
                <a:ea typeface="Open Sans Semibold" charset="0"/>
                <a:cs typeface="Open Sans Semibold" charset="0"/>
              </a:rPr>
              <a:t>Section Break Slide</a:t>
            </a:r>
          </a:p>
        </p:txBody>
      </p:sp>
      <p:sp>
        <p:nvSpPr>
          <p:cNvPr id="4" name="Date Placeholder 3">
            <a:extLst>
              <a:ext uri="{FF2B5EF4-FFF2-40B4-BE49-F238E27FC236}">
                <a16:creationId xmlns:a16="http://schemas.microsoft.com/office/drawing/2014/main" id="{3164FDFB-946D-486D-A33E-D8BA89988BA6}"/>
              </a:ext>
            </a:extLst>
          </p:cNvPr>
          <p:cNvSpPr>
            <a:spLocks noGrp="1"/>
          </p:cNvSpPr>
          <p:nvPr>
            <p:ph type="dt" sz="half" idx="10"/>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5" name="Footer Placeholder 4">
            <a:extLst>
              <a:ext uri="{FF2B5EF4-FFF2-40B4-BE49-F238E27FC236}">
                <a16:creationId xmlns:a16="http://schemas.microsoft.com/office/drawing/2014/main" id="{BE7CEE92-211F-4F1C-B69B-9DD5DC522C60}"/>
              </a:ext>
            </a:extLst>
          </p:cNvPr>
          <p:cNvSpPr>
            <a:spLocks noGrp="1"/>
          </p:cNvSpPr>
          <p:nvPr>
            <p:ph type="ftr" sz="quarter" idx="11"/>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352973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 Opener - Section title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pPr lvl="0"/>
            <a:endParaRPr lang="en-US" noProof="0" dirty="0"/>
          </a:p>
        </p:txBody>
      </p:sp>
      <p:sp>
        <p:nvSpPr>
          <p:cNvPr id="2" name="Title 1"/>
          <p:cNvSpPr>
            <a:spLocks noGrp="1"/>
          </p:cNvSpPr>
          <p:nvPr>
            <p:ph type="title"/>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Click to edit Master title style</a:t>
            </a:r>
          </a:p>
        </p:txBody>
      </p:sp>
      <p:sp>
        <p:nvSpPr>
          <p:cNvPr id="4" name="Date Placeholder 4">
            <a:extLst>
              <a:ext uri="{FF2B5EF4-FFF2-40B4-BE49-F238E27FC236}">
                <a16:creationId xmlns:a16="http://schemas.microsoft.com/office/drawing/2014/main" id="{FFC2C2D8-DAF7-4DB9-B8D4-A24EEF10D465}"/>
              </a:ext>
            </a:extLst>
          </p:cNvPr>
          <p:cNvSpPr>
            <a:spLocks noGrp="1"/>
          </p:cNvSpPr>
          <p:nvPr>
            <p:ph type="dt" sz="half" idx="14"/>
          </p:nvPr>
        </p:nvSpPr>
        <p:spPr/>
        <p:txBody>
          <a:bodyPr/>
          <a:lstStyle>
            <a:lvl1pPr>
              <a:defRPr/>
            </a:lvl1pPr>
          </a:lstStyle>
          <a:p>
            <a:pPr>
              <a:defRPr/>
            </a:pPr>
            <a:endParaRPr lang="en-US" dirty="0"/>
          </a:p>
        </p:txBody>
      </p:sp>
      <p:sp>
        <p:nvSpPr>
          <p:cNvPr id="5" name="Footer Placeholder 5">
            <a:extLst>
              <a:ext uri="{FF2B5EF4-FFF2-40B4-BE49-F238E27FC236}">
                <a16:creationId xmlns:a16="http://schemas.microsoft.com/office/drawing/2014/main" id="{A6FB4228-04C9-445C-9A59-6C8E6B11500D}"/>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6">
            <a:extLst>
              <a:ext uri="{FF2B5EF4-FFF2-40B4-BE49-F238E27FC236}">
                <a16:creationId xmlns:a16="http://schemas.microsoft.com/office/drawing/2014/main" id="{EE7BA557-3838-4852-A4A4-BFF2FF9C226C}"/>
              </a:ext>
            </a:extLst>
          </p:cNvPr>
          <p:cNvSpPr>
            <a:spLocks noGrp="1"/>
          </p:cNvSpPr>
          <p:nvPr>
            <p:ph type="sldNum" sz="quarter" idx="16"/>
          </p:nvPr>
        </p:nvSpPr>
        <p:spPr/>
        <p:txBody>
          <a:bodyPr/>
          <a:lstStyle>
            <a:lvl1pPr>
              <a:defRPr/>
            </a:lvl1pPr>
          </a:lstStyle>
          <a:p>
            <a:pPr>
              <a:defRPr/>
            </a:pPr>
            <a:fld id="{AFCB72EA-2641-49AC-8AEB-4F8765E45E3C}" type="slidenum">
              <a:rPr lang="en-US"/>
              <a:pPr>
                <a:defRPr/>
              </a:pPr>
              <a:t>‹#›</a:t>
            </a:fld>
            <a:endParaRPr lang="en-US" dirty="0"/>
          </a:p>
        </p:txBody>
      </p:sp>
    </p:spTree>
    <p:extLst>
      <p:ext uri="{BB962C8B-B14F-4D97-AF65-F5344CB8AC3E}">
        <p14:creationId xmlns:p14="http://schemas.microsoft.com/office/powerpoint/2010/main" val="2765216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9997B9-516F-4596-B6F2-00ADC6981295}"/>
              </a:ext>
            </a:extLst>
          </p:cNvPr>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itle 1">
            <a:extLst>
              <a:ext uri="{FF2B5EF4-FFF2-40B4-BE49-F238E27FC236}">
                <a16:creationId xmlns:a16="http://schemas.microsoft.com/office/drawing/2014/main" id="{64187E60-187B-4DEA-A612-31378C4E4E29}"/>
              </a:ext>
            </a:extLst>
          </p:cNvPr>
          <p:cNvSpPr txBox="1">
            <a:spLocks/>
          </p:cNvSpPr>
          <p:nvPr userDrawn="1"/>
        </p:nvSpPr>
        <p:spPr>
          <a:xfrm>
            <a:off x="1066800" y="3130550"/>
            <a:ext cx="10058400" cy="133032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4800" b="1" dirty="0">
                <a:solidFill>
                  <a:schemeClr val="bg1"/>
                </a:solidFill>
                <a:latin typeface="Open Sans Semibold" charset="0"/>
                <a:ea typeface="Open Sans Semibold" charset="0"/>
                <a:cs typeface="Open Sans Semibold" charset="0"/>
              </a:rPr>
              <a:t>Section Break Slide</a:t>
            </a:r>
          </a:p>
        </p:txBody>
      </p:sp>
      <p:sp>
        <p:nvSpPr>
          <p:cNvPr id="4" name="Date Placeholder 3">
            <a:extLst>
              <a:ext uri="{FF2B5EF4-FFF2-40B4-BE49-F238E27FC236}">
                <a16:creationId xmlns:a16="http://schemas.microsoft.com/office/drawing/2014/main" id="{D02F90C3-46B1-4625-9FF9-021E285A8392}"/>
              </a:ext>
            </a:extLst>
          </p:cNvPr>
          <p:cNvSpPr>
            <a:spLocks noGrp="1"/>
          </p:cNvSpPr>
          <p:nvPr>
            <p:ph type="dt" sz="half" idx="10"/>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5" name="Footer Placeholder 4">
            <a:extLst>
              <a:ext uri="{FF2B5EF4-FFF2-40B4-BE49-F238E27FC236}">
                <a16:creationId xmlns:a16="http://schemas.microsoft.com/office/drawing/2014/main" id="{666E8C77-255A-4783-A0F0-17A54B1812F4}"/>
              </a:ext>
            </a:extLst>
          </p:cNvPr>
          <p:cNvSpPr>
            <a:spLocks noGrp="1"/>
          </p:cNvSpPr>
          <p:nvPr>
            <p:ph type="ftr" sz="quarter" idx="11"/>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3838745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524F15-F884-433F-95F0-FF67FF5E6361}"/>
              </a:ext>
            </a:extLst>
          </p:cNvPr>
          <p:cNvSpPr/>
          <p:nvPr userDrawn="1"/>
        </p:nvSpPr>
        <p:spPr>
          <a:xfrm>
            <a:off x="0" y="1223963"/>
            <a:ext cx="12192000" cy="5068887"/>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itle 1">
            <a:extLst>
              <a:ext uri="{FF2B5EF4-FFF2-40B4-BE49-F238E27FC236}">
                <a16:creationId xmlns:a16="http://schemas.microsoft.com/office/drawing/2014/main" id="{C6A02B23-D816-4957-967A-7E79B0B61D1C}"/>
              </a:ext>
            </a:extLst>
          </p:cNvPr>
          <p:cNvSpPr txBox="1">
            <a:spLocks/>
          </p:cNvSpPr>
          <p:nvPr userDrawn="1"/>
        </p:nvSpPr>
        <p:spPr>
          <a:xfrm>
            <a:off x="1066800" y="3006725"/>
            <a:ext cx="10058400" cy="133032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4800" b="1" dirty="0">
                <a:solidFill>
                  <a:schemeClr val="bg1"/>
                </a:solidFill>
                <a:latin typeface="Open Sans Semibold" charset="0"/>
                <a:ea typeface="Open Sans Semibold" charset="0"/>
                <a:cs typeface="Open Sans Semibold" charset="0"/>
              </a:rPr>
              <a:t>Section Break Slide</a:t>
            </a:r>
          </a:p>
        </p:txBody>
      </p:sp>
      <p:sp>
        <p:nvSpPr>
          <p:cNvPr id="4" name="Date Placeholder 3">
            <a:extLst>
              <a:ext uri="{FF2B5EF4-FFF2-40B4-BE49-F238E27FC236}">
                <a16:creationId xmlns:a16="http://schemas.microsoft.com/office/drawing/2014/main" id="{F39CE9A6-C574-456C-81D7-C9852B81B099}"/>
              </a:ext>
            </a:extLst>
          </p:cNvPr>
          <p:cNvSpPr>
            <a:spLocks noGrp="1"/>
          </p:cNvSpPr>
          <p:nvPr>
            <p:ph type="dt" sz="half" idx="10"/>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5" name="Footer Placeholder 4">
            <a:extLst>
              <a:ext uri="{FF2B5EF4-FFF2-40B4-BE49-F238E27FC236}">
                <a16:creationId xmlns:a16="http://schemas.microsoft.com/office/drawing/2014/main" id="{43AEFAB4-F1EB-4735-BA69-09AD2A6E89B8}"/>
              </a:ext>
            </a:extLst>
          </p:cNvPr>
          <p:cNvSpPr>
            <a:spLocks noGrp="1"/>
          </p:cNvSpPr>
          <p:nvPr>
            <p:ph type="ftr" sz="quarter" idx="11"/>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4215044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38F07D-142D-4C46-88B2-583294D16C87}"/>
              </a:ext>
            </a:extLst>
          </p:cNvPr>
          <p:cNvSpPr/>
          <p:nvPr userDrawn="1"/>
        </p:nvSpPr>
        <p:spPr>
          <a:xfrm>
            <a:off x="92075" y="2576513"/>
            <a:ext cx="12192000" cy="2708275"/>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itle 1">
            <a:extLst>
              <a:ext uri="{FF2B5EF4-FFF2-40B4-BE49-F238E27FC236}">
                <a16:creationId xmlns:a16="http://schemas.microsoft.com/office/drawing/2014/main" id="{6BAEBED7-F6CD-4926-A219-54FB282DAE96}"/>
              </a:ext>
            </a:extLst>
          </p:cNvPr>
          <p:cNvSpPr txBox="1">
            <a:spLocks/>
          </p:cNvSpPr>
          <p:nvPr userDrawn="1"/>
        </p:nvSpPr>
        <p:spPr>
          <a:xfrm>
            <a:off x="1068388" y="3054350"/>
            <a:ext cx="10058400" cy="133032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4800" b="1" dirty="0">
                <a:solidFill>
                  <a:schemeClr val="bg1"/>
                </a:solidFill>
                <a:latin typeface="Open Sans Semibold" charset="0"/>
                <a:ea typeface="Open Sans Semibold" charset="0"/>
                <a:cs typeface="Open Sans Semibold" charset="0"/>
              </a:rPr>
              <a:t>Section Break Slide</a:t>
            </a:r>
          </a:p>
        </p:txBody>
      </p:sp>
      <p:sp>
        <p:nvSpPr>
          <p:cNvPr id="4" name="Date Placeholder 3">
            <a:extLst>
              <a:ext uri="{FF2B5EF4-FFF2-40B4-BE49-F238E27FC236}">
                <a16:creationId xmlns:a16="http://schemas.microsoft.com/office/drawing/2014/main" id="{E773DFF4-1F87-4CCB-BF57-E40F1EA0D346}"/>
              </a:ext>
            </a:extLst>
          </p:cNvPr>
          <p:cNvSpPr>
            <a:spLocks noGrp="1"/>
          </p:cNvSpPr>
          <p:nvPr>
            <p:ph type="dt" sz="half" idx="10"/>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5" name="Footer Placeholder 4">
            <a:extLst>
              <a:ext uri="{FF2B5EF4-FFF2-40B4-BE49-F238E27FC236}">
                <a16:creationId xmlns:a16="http://schemas.microsoft.com/office/drawing/2014/main" id="{9478A11A-769F-4F47-95FA-70B2D969584A}"/>
              </a:ext>
            </a:extLst>
          </p:cNvPr>
          <p:cNvSpPr>
            <a:spLocks noGrp="1"/>
          </p:cNvSpPr>
          <p:nvPr>
            <p:ph type="ftr" sz="quarter" idx="11"/>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27246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521B-AEB4-43D5-B20D-6232553B61E8}"/>
              </a:ext>
            </a:extLst>
          </p:cNvPr>
          <p:cNvSpPr txBox="1">
            <a:spLocks/>
          </p:cNvSpPr>
          <p:nvPr userDrawn="1"/>
        </p:nvSpPr>
        <p:spPr>
          <a:xfrm>
            <a:off x="0" y="3044825"/>
            <a:ext cx="12192000" cy="852488"/>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sz="4400" dirty="0">
                <a:solidFill>
                  <a:schemeClr val="bg1"/>
                </a:solidFill>
                <a:latin typeface="Open Sans" charset="0"/>
                <a:ea typeface="Open Sans" charset="0"/>
                <a:cs typeface="Open Sans" charset="0"/>
              </a:rPr>
              <a:t>Notes/Appendix Slide</a:t>
            </a:r>
          </a:p>
        </p:txBody>
      </p:sp>
      <p:sp>
        <p:nvSpPr>
          <p:cNvPr id="3" name="Date Placeholder 3">
            <a:extLst>
              <a:ext uri="{FF2B5EF4-FFF2-40B4-BE49-F238E27FC236}">
                <a16:creationId xmlns:a16="http://schemas.microsoft.com/office/drawing/2014/main" id="{BEB2A6B1-72A9-4922-AC2B-25A0CA21DD18}"/>
              </a:ext>
            </a:extLst>
          </p:cNvPr>
          <p:cNvSpPr>
            <a:spLocks noGrp="1"/>
          </p:cNvSpPr>
          <p:nvPr>
            <p:ph type="dt" sz="half" idx="10"/>
          </p:nvPr>
        </p:nvSpPr>
        <p:spPr/>
        <p:txBody>
          <a:bodyPr/>
          <a:lstStyle>
            <a:lvl1pPr>
              <a:defRPr sz="1100" b="0" i="0">
                <a:latin typeface="Open Sans" charset="0"/>
                <a:ea typeface="Open Sans" charset="0"/>
                <a:cs typeface="Open Sans" charset="0"/>
              </a:defRPr>
            </a:lvl1pPr>
          </a:lstStyle>
          <a:p>
            <a:pPr>
              <a:defRPr/>
            </a:pPr>
            <a:endParaRPr lang="en-US" dirty="0"/>
          </a:p>
        </p:txBody>
      </p:sp>
      <p:sp>
        <p:nvSpPr>
          <p:cNvPr id="4" name="Footer Placeholder 4">
            <a:extLst>
              <a:ext uri="{FF2B5EF4-FFF2-40B4-BE49-F238E27FC236}">
                <a16:creationId xmlns:a16="http://schemas.microsoft.com/office/drawing/2014/main" id="{34AF6D27-06A6-4E33-B3C9-D6628AA83F96}"/>
              </a:ext>
            </a:extLst>
          </p:cNvPr>
          <p:cNvSpPr>
            <a:spLocks noGrp="1"/>
          </p:cNvSpPr>
          <p:nvPr>
            <p:ph type="ftr" sz="quarter" idx="11"/>
          </p:nvPr>
        </p:nvSpPr>
        <p:spPr/>
        <p:txBody>
          <a:bodyPr/>
          <a:lstStyle>
            <a:lvl1pPr algn="ctr">
              <a:defRPr sz="1100" b="0" i="0">
                <a:latin typeface="Open Sans" charset="0"/>
                <a:ea typeface="Open Sans" charset="0"/>
                <a:cs typeface="Open Sans" charset="0"/>
              </a:defRPr>
            </a:lvl1pPr>
          </a:lstStyle>
          <a:p>
            <a:pPr>
              <a:defRPr/>
            </a:pPr>
            <a:endParaRPr lang="en-US" dirty="0"/>
          </a:p>
        </p:txBody>
      </p:sp>
    </p:spTree>
    <p:extLst>
      <p:ext uri="{BB962C8B-B14F-4D97-AF65-F5344CB8AC3E}">
        <p14:creationId xmlns:p14="http://schemas.microsoft.com/office/powerpoint/2010/main" val="2319292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92421A-33A1-48A9-A254-1656AA67058A}"/>
              </a:ext>
            </a:extLst>
          </p:cNvPr>
          <p:cNvSpPr>
            <a:spLocks noGrp="1"/>
          </p:cNvSpPr>
          <p:nvPr>
            <p:ph type="dt" sz="half" idx="10"/>
          </p:nvPr>
        </p:nvSpPr>
        <p:spPr/>
        <p:txBody>
          <a:bodyPr/>
          <a:lstStyle>
            <a:lvl1pPr>
              <a:defRPr>
                <a:solidFill>
                  <a:schemeClr val="tx1"/>
                </a:solidFill>
              </a:defRPr>
            </a:lvl1pPr>
          </a:lstStyle>
          <a:p>
            <a:pPr>
              <a:defRPr/>
            </a:pPr>
            <a:endParaRPr lang="en-US" dirty="0"/>
          </a:p>
        </p:txBody>
      </p:sp>
      <p:sp>
        <p:nvSpPr>
          <p:cNvPr id="4" name="Footer Placeholder 3">
            <a:extLst>
              <a:ext uri="{FF2B5EF4-FFF2-40B4-BE49-F238E27FC236}">
                <a16:creationId xmlns:a16="http://schemas.microsoft.com/office/drawing/2014/main" id="{E819888C-C022-4AD6-A918-E162363D2BAA}"/>
              </a:ext>
            </a:extLst>
          </p:cNvPr>
          <p:cNvSpPr>
            <a:spLocks noGrp="1"/>
          </p:cNvSpPr>
          <p:nvPr>
            <p:ph type="ftr" sz="quarter" idx="11"/>
          </p:nvPr>
        </p:nvSpPr>
        <p:spPr/>
        <p:txBody>
          <a:bodyPr/>
          <a:lstStyle>
            <a:lvl1pPr>
              <a:defRPr>
                <a:solidFill>
                  <a:schemeClr val="tx1"/>
                </a:solidFill>
              </a:defRPr>
            </a:lvl1pPr>
          </a:lstStyle>
          <a:p>
            <a:pPr>
              <a:defRPr/>
            </a:pPr>
            <a:endParaRPr lang="en-US" dirty="0"/>
          </a:p>
        </p:txBody>
      </p:sp>
      <p:sp>
        <p:nvSpPr>
          <p:cNvPr id="5" name="Slide Number Placeholder 4">
            <a:extLst>
              <a:ext uri="{FF2B5EF4-FFF2-40B4-BE49-F238E27FC236}">
                <a16:creationId xmlns:a16="http://schemas.microsoft.com/office/drawing/2014/main" id="{C4628F0B-FEE7-4AEB-8383-5A3F2667F107}"/>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8FB7889D-0D04-42A7-9D52-E2DB23DFD8B3}" type="slidenum">
              <a:rPr lang="en-US"/>
              <a:pPr>
                <a:defRPr/>
              </a:pPr>
              <a:t>‹#›</a:t>
            </a:fld>
            <a:endParaRPr lang="en-US" dirty="0"/>
          </a:p>
        </p:txBody>
      </p:sp>
    </p:spTree>
    <p:extLst>
      <p:ext uri="{BB962C8B-B14F-4D97-AF65-F5344CB8AC3E}">
        <p14:creationId xmlns:p14="http://schemas.microsoft.com/office/powerpoint/2010/main" val="1575317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5" name="Object 8" hidden="1">
            <a:extLst>
              <a:ext uri="{FF2B5EF4-FFF2-40B4-BE49-F238E27FC236}">
                <a16:creationId xmlns:a16="http://schemas.microsoft.com/office/drawing/2014/main" id="{E60B77B4-9296-464D-B4C8-EFEFD745787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8" hidden="1">
                        <a:extLst>
                          <a:ext uri="{FF2B5EF4-FFF2-40B4-BE49-F238E27FC236}">
                            <a16:creationId xmlns:a16="http://schemas.microsoft.com/office/drawing/2014/main" id="{E60B77B4-9296-464D-B4C8-EFEFD7457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1">
            <a:extLst>
              <a:ext uri="{FF2B5EF4-FFF2-40B4-BE49-F238E27FC236}">
                <a16:creationId xmlns:a16="http://schemas.microsoft.com/office/drawing/2014/main" id="{72D3C1ED-46CF-4AA7-9F58-34C9B4F949E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50413" y="92075"/>
            <a:ext cx="2541587"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29A7CF04-C74C-46A5-BC47-1DD50DDC182D}"/>
              </a:ext>
            </a:extLst>
          </p:cNvPr>
          <p:cNvCxnSpPr/>
          <p:nvPr userDrawn="1"/>
        </p:nvCxnSpPr>
        <p:spPr>
          <a:xfrm>
            <a:off x="1065213" y="4343400"/>
            <a:ext cx="1006157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1065394" y="2570786"/>
            <a:ext cx="10061213" cy="1754326"/>
          </a:xfrm>
        </p:spPr>
        <p:txBody>
          <a:bodyPr/>
          <a:lstStyle>
            <a:lvl1pPr algn="ctr">
              <a:defRPr sz="4984">
                <a:solidFill>
                  <a:srgbClr val="000000"/>
                </a:solidFill>
              </a:defRPr>
            </a:lvl1pPr>
          </a:lstStyle>
          <a:p>
            <a:r>
              <a:rPr lang="en-US"/>
              <a:t>Click to edit Master title style</a:t>
            </a:r>
          </a:p>
        </p:txBody>
      </p:sp>
      <p:sp>
        <p:nvSpPr>
          <p:cNvPr id="13" name="Text Placeholder 12"/>
          <p:cNvSpPr>
            <a:spLocks noGrp="1"/>
          </p:cNvSpPr>
          <p:nvPr>
            <p:ph type="body" sz="quarter" idx="10"/>
          </p:nvPr>
        </p:nvSpPr>
        <p:spPr>
          <a:xfrm>
            <a:off x="1065394" y="4455622"/>
            <a:ext cx="10061213" cy="947952"/>
          </a:xfrm>
        </p:spPr>
        <p:txBody>
          <a:bodyPr/>
          <a:lstStyle>
            <a:lvl1pPr algn="ctr">
              <a:defRPr sz="2215" b="1" baseline="0">
                <a:solidFill>
                  <a:srgbClr val="000000"/>
                </a:solidFill>
              </a:defRPr>
            </a:lvl1pPr>
          </a:lstStyle>
          <a:p>
            <a:pPr lvl="0"/>
            <a:r>
              <a:rPr lang="en-US"/>
              <a:t>Edit Master text styles</a:t>
            </a:r>
          </a:p>
        </p:txBody>
      </p:sp>
      <p:sp>
        <p:nvSpPr>
          <p:cNvPr id="10" name="Text Placeholder 9"/>
          <p:cNvSpPr>
            <a:spLocks noGrp="1"/>
          </p:cNvSpPr>
          <p:nvPr>
            <p:ph type="body" sz="quarter" idx="11"/>
          </p:nvPr>
        </p:nvSpPr>
        <p:spPr>
          <a:xfrm>
            <a:off x="3580698" y="5410200"/>
            <a:ext cx="5030607" cy="369332"/>
          </a:xfrm>
        </p:spPr>
        <p:txBody>
          <a:bodyPr/>
          <a:lstStyle>
            <a:lvl1pPr>
              <a:defRPr sz="2215"/>
            </a:lvl1pPr>
          </a:lstStyle>
          <a:p>
            <a:pPr lvl="0"/>
            <a:r>
              <a:rPr lang="en-US"/>
              <a:t>Edit Master text styles</a:t>
            </a:r>
          </a:p>
        </p:txBody>
      </p:sp>
    </p:spTree>
    <p:extLst>
      <p:ext uri="{BB962C8B-B14F-4D97-AF65-F5344CB8AC3E}">
        <p14:creationId xmlns:p14="http://schemas.microsoft.com/office/powerpoint/2010/main" val="3274848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62708" y="1508401"/>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95747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7317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253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5" name="Object 8" hidden="1">
            <a:extLst>
              <a:ext uri="{FF2B5EF4-FFF2-40B4-BE49-F238E27FC236}">
                <a16:creationId xmlns:a16="http://schemas.microsoft.com/office/drawing/2014/main" id="{D4597B9C-E21C-4E75-A157-DB370EF094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8" hidden="1">
                        <a:extLst>
                          <a:ext uri="{FF2B5EF4-FFF2-40B4-BE49-F238E27FC236}">
                            <a16:creationId xmlns:a16="http://schemas.microsoft.com/office/drawing/2014/main" id="{D4597B9C-E21C-4E75-A157-DB370EF09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1">
            <a:extLst>
              <a:ext uri="{FF2B5EF4-FFF2-40B4-BE49-F238E27FC236}">
                <a16:creationId xmlns:a16="http://schemas.microsoft.com/office/drawing/2014/main" id="{93A2B6C9-6DBA-4D33-91F0-6641DA6786E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50413" y="92075"/>
            <a:ext cx="2541587"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909291FA-8DC4-40DE-A942-032568C499E9}"/>
              </a:ext>
            </a:extLst>
          </p:cNvPr>
          <p:cNvCxnSpPr/>
          <p:nvPr userDrawn="1"/>
        </p:nvCxnSpPr>
        <p:spPr>
          <a:xfrm>
            <a:off x="1065213" y="4343400"/>
            <a:ext cx="1006157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1065393" y="2570786"/>
            <a:ext cx="10061214" cy="1754326"/>
          </a:xfrm>
        </p:spPr>
        <p:txBody>
          <a:bodyPr>
            <a:noAutofit/>
          </a:bodyPr>
          <a:lstStyle>
            <a:lvl1pPr algn="ctr">
              <a:defRPr sz="5400">
                <a:solidFill>
                  <a:srgbClr val="000000"/>
                </a:solidFill>
              </a:defRPr>
            </a:lvl1pPr>
          </a:lstStyle>
          <a:p>
            <a:r>
              <a:rPr lang="en-US"/>
              <a:t>Click to edit Master title style</a:t>
            </a:r>
          </a:p>
        </p:txBody>
      </p:sp>
      <p:sp>
        <p:nvSpPr>
          <p:cNvPr id="13" name="Text Placeholder 12"/>
          <p:cNvSpPr>
            <a:spLocks noGrp="1"/>
          </p:cNvSpPr>
          <p:nvPr>
            <p:ph type="body" sz="quarter" idx="10"/>
          </p:nvPr>
        </p:nvSpPr>
        <p:spPr>
          <a:xfrm>
            <a:off x="1065393" y="4455621"/>
            <a:ext cx="10061214" cy="947952"/>
          </a:xfrm>
        </p:spPr>
        <p:txBody>
          <a:bodyPr>
            <a:noAutofit/>
          </a:bodyPr>
          <a:lstStyle>
            <a:lvl1pPr algn="ctr">
              <a:defRPr sz="2400" b="1" baseline="0">
                <a:solidFill>
                  <a:srgbClr val="000000"/>
                </a:solidFill>
              </a:defRPr>
            </a:lvl1pPr>
          </a:lstStyle>
          <a:p>
            <a:pPr lvl="0"/>
            <a:r>
              <a:rPr lang="en-US"/>
              <a:t>Edit Master text styles</a:t>
            </a:r>
          </a:p>
        </p:txBody>
      </p:sp>
      <p:sp>
        <p:nvSpPr>
          <p:cNvPr id="10" name="Text Placeholder 9"/>
          <p:cNvSpPr>
            <a:spLocks noGrp="1"/>
          </p:cNvSpPr>
          <p:nvPr>
            <p:ph type="body" sz="quarter" idx="11"/>
          </p:nvPr>
        </p:nvSpPr>
        <p:spPr>
          <a:xfrm>
            <a:off x="3580697" y="5410200"/>
            <a:ext cx="5030607" cy="369332"/>
          </a:xfrm>
        </p:spPr>
        <p:txBody>
          <a:bodyPr>
            <a:noAutofit/>
          </a:bodyPr>
          <a:lstStyle>
            <a:lvl1pPr>
              <a:defRPr sz="2400"/>
            </a:lvl1pPr>
          </a:lstStyle>
          <a:p>
            <a:pPr lvl="0"/>
            <a:r>
              <a:rPr lang="en-US"/>
              <a:t>Edit Master text styles</a:t>
            </a:r>
          </a:p>
        </p:txBody>
      </p:sp>
    </p:spTree>
    <p:extLst>
      <p:ext uri="{BB962C8B-B14F-4D97-AF65-F5344CB8AC3E}">
        <p14:creationId xmlns:p14="http://schemas.microsoft.com/office/powerpoint/2010/main" val="68858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 Opener - Section Orange/Blue ba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pPr lvl="0"/>
            <a:endParaRPr lang="en-US" noProof="0" dirty="0"/>
          </a:p>
        </p:txBody>
      </p:sp>
      <p:sp>
        <p:nvSpPr>
          <p:cNvPr id="2" name="Title 1"/>
          <p:cNvSpPr>
            <a:spLocks noGrp="1"/>
          </p:cNvSpPr>
          <p:nvPr>
            <p:ph type="title"/>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Click to edit Master title style</a:t>
            </a:r>
          </a:p>
        </p:txBody>
      </p:sp>
      <p:sp>
        <p:nvSpPr>
          <p:cNvPr id="11" name="Subtitle 2"/>
          <p:cNvSpPr>
            <a:spLocks noGrp="1"/>
          </p:cNvSpPr>
          <p:nvPr>
            <p:ph type="subTitle" idx="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557B9F02-CF5A-4FEB-86A2-AE951A68765D}"/>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66FD7011-91E4-46C0-8B9A-603F6C6F1BAF}"/>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482F6D3-8A1C-467D-9D8A-51A00F77132F}"/>
              </a:ext>
            </a:extLst>
          </p:cNvPr>
          <p:cNvSpPr>
            <a:spLocks noGrp="1"/>
          </p:cNvSpPr>
          <p:nvPr>
            <p:ph type="sldNum" sz="quarter" idx="16"/>
          </p:nvPr>
        </p:nvSpPr>
        <p:spPr/>
        <p:txBody>
          <a:bodyPr/>
          <a:lstStyle>
            <a:lvl1pPr>
              <a:defRPr/>
            </a:lvl1pPr>
          </a:lstStyle>
          <a:p>
            <a:pPr>
              <a:defRPr/>
            </a:pPr>
            <a:fld id="{3B5EEF14-878F-453F-B430-4374C311E470}" type="slidenum">
              <a:rPr lang="en-US"/>
              <a:pPr>
                <a:defRPr/>
              </a:pPr>
              <a:t>‹#›</a:t>
            </a:fld>
            <a:endParaRPr lang="en-US" dirty="0"/>
          </a:p>
        </p:txBody>
      </p:sp>
    </p:spTree>
    <p:extLst>
      <p:ext uri="{BB962C8B-B14F-4D97-AF65-F5344CB8AC3E}">
        <p14:creationId xmlns:p14="http://schemas.microsoft.com/office/powerpoint/2010/main" val="15299305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graphicFrame>
        <p:nvGraphicFramePr>
          <p:cNvPr id="5" name="Object 8" hidden="1">
            <a:extLst>
              <a:ext uri="{FF2B5EF4-FFF2-40B4-BE49-F238E27FC236}">
                <a16:creationId xmlns:a16="http://schemas.microsoft.com/office/drawing/2014/main" id="{0B3849A7-2B1F-4B50-8D21-D18BB0258E0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8" hidden="1">
                        <a:extLst>
                          <a:ext uri="{FF2B5EF4-FFF2-40B4-BE49-F238E27FC236}">
                            <a16:creationId xmlns:a16="http://schemas.microsoft.com/office/drawing/2014/main" id="{0B3849A7-2B1F-4B50-8D21-D18BB0258E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Placeholder 7"/>
          <p:cNvSpPr>
            <a:spLocks noGrp="1"/>
          </p:cNvSpPr>
          <p:nvPr>
            <p:ph type="body" sz="quarter" idx="13"/>
          </p:nvPr>
        </p:nvSpPr>
        <p:spPr>
          <a:xfrm>
            <a:off x="562707" y="1508400"/>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7626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41D60400-1A7B-4307-8052-62C811352FE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8" hidden="1">
                        <a:extLst>
                          <a:ext uri="{FF2B5EF4-FFF2-40B4-BE49-F238E27FC236}">
                            <a16:creationId xmlns:a16="http://schemas.microsoft.com/office/drawing/2014/main" id="{41D60400-1A7B-4307-8052-62C811352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7103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320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63B79BE0-F92D-4C3B-B60F-2E0179093E6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8" hidden="1">
                        <a:extLst>
                          <a:ext uri="{FF2B5EF4-FFF2-40B4-BE49-F238E27FC236}">
                            <a16:creationId xmlns:a16="http://schemas.microsoft.com/office/drawing/2014/main" id="{63B79BE0-F92D-4C3B-B60F-2E0179093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49224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01EA1444-A626-4701-9927-8023054C85C0}"/>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solidFill>
                  <a:schemeClr val="accent1">
                    <a:lumMod val="60000"/>
                    <a:lumOff val="40000"/>
                  </a:schemeClr>
                </a:solidFill>
                <a:latin typeface="+mn-lt"/>
              </a:defRPr>
            </a:lvl1pPr>
          </a:lstStyle>
          <a:p>
            <a:pPr>
              <a:defRPr/>
            </a:pPr>
            <a:endParaRPr lang="en-US" dirty="0"/>
          </a:p>
        </p:txBody>
      </p:sp>
      <p:sp>
        <p:nvSpPr>
          <p:cNvPr id="3" name="Footer Placeholder 3">
            <a:extLst>
              <a:ext uri="{FF2B5EF4-FFF2-40B4-BE49-F238E27FC236}">
                <a16:creationId xmlns:a16="http://schemas.microsoft.com/office/drawing/2014/main" id="{319AC18B-ADD5-40AD-8798-432C9B215576}"/>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solidFill>
                  <a:schemeClr val="accent1">
                    <a:lumMod val="60000"/>
                    <a:lumOff val="40000"/>
                  </a:schemeClr>
                </a:solidFill>
                <a:latin typeface="+mn-lt"/>
              </a:defRPr>
            </a:lvl1pPr>
          </a:lstStyle>
          <a:p>
            <a:pPr>
              <a:defRPr/>
            </a:pPr>
            <a:endParaRPr lang="en-US" dirty="0"/>
          </a:p>
        </p:txBody>
      </p:sp>
    </p:spTree>
    <p:extLst>
      <p:ext uri="{BB962C8B-B14F-4D97-AF65-F5344CB8AC3E}">
        <p14:creationId xmlns:p14="http://schemas.microsoft.com/office/powerpoint/2010/main" val="14836368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056E8-143C-478D-809B-A87189A0BE99}"/>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solidFill>
                  <a:schemeClr val="accent1">
                    <a:lumMod val="60000"/>
                    <a:lumOff val="40000"/>
                  </a:schemeClr>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AC9CD714-2718-4591-91BA-5342EC73438D}"/>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solidFill>
                  <a:schemeClr val="accent1">
                    <a:lumMod val="60000"/>
                    <a:lumOff val="40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7368D1BD-96E2-4B2C-BD1C-FE6E6BB17AF8}"/>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693FE65B-2206-49D3-A9EA-C6BB933DA517}" type="slidenum">
              <a:rPr lang="en-US"/>
              <a:pPr>
                <a:defRPr/>
              </a:pPr>
              <a:t>‹#›</a:t>
            </a:fld>
            <a:endParaRPr lang="en-US" dirty="0"/>
          </a:p>
        </p:txBody>
      </p:sp>
    </p:spTree>
    <p:extLst>
      <p:ext uri="{BB962C8B-B14F-4D97-AF65-F5344CB8AC3E}">
        <p14:creationId xmlns:p14="http://schemas.microsoft.com/office/powerpoint/2010/main" val="2560223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58439"/>
            <a:ext cx="9144000" cy="1455651"/>
          </a:xfrm>
          <a:solidFill>
            <a:schemeClr val="bg1">
              <a:lumMod val="95000"/>
            </a:schemeClr>
          </a:solidFill>
        </p:spPr>
        <p:txBody>
          <a:bodyPr>
            <a:normAutofit/>
          </a:bodyPr>
          <a:lstStyle>
            <a:lvl1pPr algn="ctr">
              <a:defRPr sz="5600" b="1">
                <a:solidFill>
                  <a:srgbClr val="3C6EBE"/>
                </a:solidFill>
                <a:latin typeface="+mn-lt"/>
              </a:defRPr>
            </a:lvl1pPr>
          </a:lstStyle>
          <a:p>
            <a:r>
              <a:rPr lang="en-US"/>
              <a:t>Click to edit Master title style</a:t>
            </a:r>
          </a:p>
        </p:txBody>
      </p:sp>
      <p:sp>
        <p:nvSpPr>
          <p:cNvPr id="3" name="Subtitle 2"/>
          <p:cNvSpPr>
            <a:spLocks noGrp="1"/>
          </p:cNvSpPr>
          <p:nvPr>
            <p:ph type="subTitle" idx="1"/>
          </p:nvPr>
        </p:nvSpPr>
        <p:spPr>
          <a:xfrm>
            <a:off x="1524000" y="4315096"/>
            <a:ext cx="9144000" cy="851564"/>
          </a:xfrm>
          <a:solidFill>
            <a:schemeClr val="bg1">
              <a:lumMod val="95000"/>
            </a:schemeClr>
          </a:solidFill>
        </p:spPr>
        <p:txBody>
          <a:bodyPr/>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84C7D1-DD04-4E00-B3C7-9B667770A5E3}"/>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D6765BDD-DA18-4C70-B660-6B61DCF8604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8408B75-36E3-4B43-AEFD-47BBB2E9490C}"/>
              </a:ext>
            </a:extLst>
          </p:cNvPr>
          <p:cNvSpPr>
            <a:spLocks noGrp="1"/>
          </p:cNvSpPr>
          <p:nvPr>
            <p:ph type="sldNum" sz="quarter" idx="12"/>
          </p:nvPr>
        </p:nvSpPr>
        <p:spPr/>
        <p:txBody>
          <a:bodyPr/>
          <a:lstStyle>
            <a:lvl1pPr>
              <a:defRPr/>
            </a:lvl1pPr>
          </a:lstStyle>
          <a:p>
            <a:pPr>
              <a:defRPr/>
            </a:pPr>
            <a:fld id="{BFC39701-6458-4AD8-8629-6BBA59D6898E}" type="slidenum">
              <a:rPr lang="en-US"/>
              <a:pPr>
                <a:defRPr/>
              </a:pPr>
              <a:t>‹#›</a:t>
            </a:fld>
            <a:endParaRPr lang="en-US" dirty="0"/>
          </a:p>
        </p:txBody>
      </p:sp>
    </p:spTree>
    <p:extLst>
      <p:ext uri="{BB962C8B-B14F-4D97-AF65-F5344CB8AC3E}">
        <p14:creationId xmlns:p14="http://schemas.microsoft.com/office/powerpoint/2010/main" val="28574086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ormAutofit/>
          </a:bodyPr>
          <a:lstStyle>
            <a:lvl1pPr algn="ctr">
              <a:defRPr sz="6600" b="1">
                <a:solidFill>
                  <a:srgbClr val="3C6EBE"/>
                </a:solidFill>
                <a:latin typeface="Open Sans Semibold" panose="020B0606030504020204"/>
              </a:defRPr>
            </a:lvl1pPr>
          </a:lstStyle>
          <a:p>
            <a:r>
              <a:rPr lang="en-US"/>
              <a:t>Click to edit Master title</a:t>
            </a:r>
          </a:p>
        </p:txBody>
      </p:sp>
      <p:sp>
        <p:nvSpPr>
          <p:cNvPr id="3" name="Subtitle 2"/>
          <p:cNvSpPr>
            <a:spLocks noGrp="1"/>
          </p:cNvSpPr>
          <p:nvPr>
            <p:ph type="subTitle" idx="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7BDF92-46EB-4ACF-9B2A-D3AB8FA1011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2486A22E-949B-4EC3-9724-E0220EDBD58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ED904A1-D342-4E22-A834-B9AA6792A430}"/>
              </a:ext>
            </a:extLst>
          </p:cNvPr>
          <p:cNvSpPr>
            <a:spLocks noGrp="1"/>
          </p:cNvSpPr>
          <p:nvPr>
            <p:ph type="sldNum" sz="quarter" idx="12"/>
          </p:nvPr>
        </p:nvSpPr>
        <p:spPr/>
        <p:txBody>
          <a:bodyPr/>
          <a:lstStyle>
            <a:lvl1pPr>
              <a:defRPr/>
            </a:lvl1pPr>
          </a:lstStyle>
          <a:p>
            <a:pPr>
              <a:defRPr/>
            </a:pPr>
            <a:fld id="{6AD4F16C-D109-4DCD-8D41-FE50B6886B4B}" type="slidenum">
              <a:rPr lang="en-US"/>
              <a:pPr>
                <a:defRPr/>
              </a:pPr>
              <a:t>‹#›</a:t>
            </a:fld>
            <a:endParaRPr lang="en-US" dirty="0"/>
          </a:p>
        </p:txBody>
      </p:sp>
    </p:spTree>
    <p:extLst>
      <p:ext uri="{BB962C8B-B14F-4D97-AF65-F5344CB8AC3E}">
        <p14:creationId xmlns:p14="http://schemas.microsoft.com/office/powerpoint/2010/main" val="18759637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
        <p:nvSpPr>
          <p:cNvPr id="5" name="Date Placeholder 3">
            <a:extLst>
              <a:ext uri="{FF2B5EF4-FFF2-40B4-BE49-F238E27FC236}">
                <a16:creationId xmlns:a16="http://schemas.microsoft.com/office/drawing/2014/main" id="{DCD24F32-6D48-4D7A-A9C3-CCBB588B7D67}"/>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7887B83-88BB-4E17-B474-9CC960BABBD3}"/>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A5B5C1D-7D45-46A0-80EA-62F1BC70666F}"/>
              </a:ext>
            </a:extLst>
          </p:cNvPr>
          <p:cNvSpPr>
            <a:spLocks noGrp="1"/>
          </p:cNvSpPr>
          <p:nvPr>
            <p:ph type="sldNum" sz="quarter" idx="17"/>
          </p:nvPr>
        </p:nvSpPr>
        <p:spPr/>
        <p:txBody>
          <a:bodyPr/>
          <a:lstStyle>
            <a:lvl1pPr>
              <a:defRPr/>
            </a:lvl1pPr>
          </a:lstStyle>
          <a:p>
            <a:pPr>
              <a:defRPr/>
            </a:pPr>
            <a:fld id="{747C9C14-6C67-413B-848D-868105270EE6}" type="slidenum">
              <a:rPr lang="en-US"/>
              <a:pPr>
                <a:defRPr/>
              </a:pPr>
              <a:t>‹#›</a:t>
            </a:fld>
            <a:endParaRPr lang="en-US" dirty="0"/>
          </a:p>
        </p:txBody>
      </p:sp>
    </p:spTree>
    <p:extLst>
      <p:ext uri="{BB962C8B-B14F-4D97-AF65-F5344CB8AC3E}">
        <p14:creationId xmlns:p14="http://schemas.microsoft.com/office/powerpoint/2010/main" val="3592823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02CCF-F079-4C3F-876F-B12028A1B419}"/>
              </a:ext>
            </a:extLst>
          </p:cNvPr>
          <p:cNvSpPr>
            <a:spLocks noGrp="1"/>
          </p:cNvSpPr>
          <p:nvPr>
            <p:ph type="dt" sz="half" idx="14"/>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F4BBA6D-23CA-4153-9807-82B4B1671DCE}"/>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B4516C6-4687-47AA-9985-DA293C464E45}"/>
              </a:ext>
            </a:extLst>
          </p:cNvPr>
          <p:cNvSpPr>
            <a:spLocks noGrp="1"/>
          </p:cNvSpPr>
          <p:nvPr>
            <p:ph type="sldNum" sz="quarter" idx="16"/>
          </p:nvPr>
        </p:nvSpPr>
        <p:spPr/>
        <p:txBody>
          <a:bodyPr/>
          <a:lstStyle>
            <a:lvl1pPr>
              <a:defRPr/>
            </a:lvl1pPr>
          </a:lstStyle>
          <a:p>
            <a:pPr>
              <a:defRPr/>
            </a:pPr>
            <a:fld id="{4DD8ACAD-150D-4C2E-AEB4-41F57876220A}" type="slidenum">
              <a:rPr lang="en-US"/>
              <a:pPr>
                <a:defRPr/>
              </a:pPr>
              <a:t>‹#›</a:t>
            </a:fld>
            <a:endParaRPr lang="en-US" dirty="0"/>
          </a:p>
        </p:txBody>
      </p:sp>
    </p:spTree>
    <p:extLst>
      <p:ext uri="{BB962C8B-B14F-4D97-AF65-F5344CB8AC3E}">
        <p14:creationId xmlns:p14="http://schemas.microsoft.com/office/powerpoint/2010/main" val="109226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Click to edit Master title style</a:t>
            </a:r>
          </a:p>
        </p:txBody>
      </p:sp>
      <p:sp>
        <p:nvSpPr>
          <p:cNvPr id="3" name="Date Placeholder 3">
            <a:extLst>
              <a:ext uri="{FF2B5EF4-FFF2-40B4-BE49-F238E27FC236}">
                <a16:creationId xmlns:a16="http://schemas.microsoft.com/office/drawing/2014/main" id="{D7EF8B87-54A2-4D8D-8FED-825E9C821EBB}"/>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094CA54B-A51F-4382-9A38-DBE1A21084EB}"/>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F625435C-761C-4EF5-94E7-2CB2B9805D6A}"/>
              </a:ext>
            </a:extLst>
          </p:cNvPr>
          <p:cNvSpPr>
            <a:spLocks noGrp="1"/>
          </p:cNvSpPr>
          <p:nvPr>
            <p:ph type="sldNum" sz="quarter" idx="12"/>
          </p:nvPr>
        </p:nvSpPr>
        <p:spPr/>
        <p:txBody>
          <a:bodyPr/>
          <a:lstStyle>
            <a:lvl1pPr>
              <a:defRPr/>
            </a:lvl1pPr>
          </a:lstStyle>
          <a:p>
            <a:pPr>
              <a:defRPr/>
            </a:pPr>
            <a:fld id="{D89221A2-3717-409D-9CCA-23019E3E102C}" type="slidenum">
              <a:rPr lang="en-US"/>
              <a:pPr>
                <a:defRPr/>
              </a:pPr>
              <a:t>‹#›</a:t>
            </a:fld>
            <a:endParaRPr lang="en-US" dirty="0"/>
          </a:p>
        </p:txBody>
      </p:sp>
    </p:spTree>
    <p:extLst>
      <p:ext uri="{BB962C8B-B14F-4D97-AF65-F5344CB8AC3E}">
        <p14:creationId xmlns:p14="http://schemas.microsoft.com/office/powerpoint/2010/main" val="5229910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5EF74A3-C8C4-47AC-B6CD-33E42AD6AD18}"/>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6249E021-E857-4DD2-9EE4-B5C3E3B5EF4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B2659E0-3900-43D7-A898-AC92BDFBFAD7}"/>
              </a:ext>
            </a:extLst>
          </p:cNvPr>
          <p:cNvSpPr>
            <a:spLocks noGrp="1"/>
          </p:cNvSpPr>
          <p:nvPr>
            <p:ph type="sldNum" sz="quarter" idx="12"/>
          </p:nvPr>
        </p:nvSpPr>
        <p:spPr/>
        <p:txBody>
          <a:bodyPr/>
          <a:lstStyle>
            <a:lvl1pPr>
              <a:defRPr/>
            </a:lvl1pPr>
          </a:lstStyle>
          <a:p>
            <a:pPr>
              <a:defRPr/>
            </a:pPr>
            <a:fld id="{36CC23CA-1332-467D-B7B8-69A602C4B492}" type="slidenum">
              <a:rPr lang="en-US"/>
              <a:pPr>
                <a:defRPr/>
              </a:pPr>
              <a:t>‹#›</a:t>
            </a:fld>
            <a:endParaRPr lang="en-US" dirty="0"/>
          </a:p>
        </p:txBody>
      </p:sp>
    </p:spTree>
    <p:extLst>
      <p:ext uri="{BB962C8B-B14F-4D97-AF65-F5344CB8AC3E}">
        <p14:creationId xmlns:p14="http://schemas.microsoft.com/office/powerpoint/2010/main" val="3958741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
        <p:nvSpPr>
          <p:cNvPr id="4" name="Date Placeholder 3">
            <a:extLst>
              <a:ext uri="{FF2B5EF4-FFF2-40B4-BE49-F238E27FC236}">
                <a16:creationId xmlns:a16="http://schemas.microsoft.com/office/drawing/2014/main" id="{F90CE8B3-E4CC-4CAF-92B6-DCE8DA8F6799}"/>
              </a:ext>
            </a:extLst>
          </p:cNvPr>
          <p:cNvSpPr>
            <a:spLocks noGrp="1"/>
          </p:cNvSpPr>
          <p:nvPr>
            <p:ph type="dt" sz="half" idx="14"/>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BA192C20-D1A4-4523-B61D-558ACC7A8BD6}"/>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E129037-438D-47FE-A994-931557FE1D62}"/>
              </a:ext>
            </a:extLst>
          </p:cNvPr>
          <p:cNvSpPr>
            <a:spLocks noGrp="1"/>
          </p:cNvSpPr>
          <p:nvPr>
            <p:ph type="sldNum" sz="quarter" idx="16"/>
          </p:nvPr>
        </p:nvSpPr>
        <p:spPr/>
        <p:txBody>
          <a:bodyPr/>
          <a:lstStyle>
            <a:lvl1pPr>
              <a:defRPr/>
            </a:lvl1pPr>
          </a:lstStyle>
          <a:p>
            <a:pPr>
              <a:defRPr/>
            </a:pPr>
            <a:fld id="{0645167D-3095-4B67-8E95-C18C8AC1084C}" type="slidenum">
              <a:rPr lang="en-US"/>
              <a:pPr>
                <a:defRPr/>
              </a:pPr>
              <a:t>‹#›</a:t>
            </a:fld>
            <a:endParaRPr lang="en-US" dirty="0"/>
          </a:p>
        </p:txBody>
      </p:sp>
    </p:spTree>
    <p:extLst>
      <p:ext uri="{BB962C8B-B14F-4D97-AF65-F5344CB8AC3E}">
        <p14:creationId xmlns:p14="http://schemas.microsoft.com/office/powerpoint/2010/main" val="22168301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5" name="Date Placeholder 3">
            <a:extLst>
              <a:ext uri="{FF2B5EF4-FFF2-40B4-BE49-F238E27FC236}">
                <a16:creationId xmlns:a16="http://schemas.microsoft.com/office/drawing/2014/main" id="{C69F8F3F-4C47-4BF8-867B-3B902CACE060}"/>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F683C308-35EC-45DD-A4F8-AAAA22D5319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565CF98-1041-4E13-9D29-C28529534EF4}"/>
              </a:ext>
            </a:extLst>
          </p:cNvPr>
          <p:cNvSpPr>
            <a:spLocks noGrp="1"/>
          </p:cNvSpPr>
          <p:nvPr>
            <p:ph type="sldNum" sz="quarter" idx="12"/>
          </p:nvPr>
        </p:nvSpPr>
        <p:spPr/>
        <p:txBody>
          <a:bodyPr/>
          <a:lstStyle>
            <a:lvl1pPr>
              <a:defRPr/>
            </a:lvl1pPr>
          </a:lstStyle>
          <a:p>
            <a:pPr>
              <a:defRPr/>
            </a:pPr>
            <a:fld id="{E1BA2BDB-7BF6-47A7-B824-4FF1F1B44492}" type="slidenum">
              <a:rPr lang="en-US"/>
              <a:pPr>
                <a:defRPr/>
              </a:pPr>
              <a:t>‹#›</a:t>
            </a:fld>
            <a:endParaRPr lang="en-US" dirty="0"/>
          </a:p>
        </p:txBody>
      </p:sp>
    </p:spTree>
    <p:extLst>
      <p:ext uri="{BB962C8B-B14F-4D97-AF65-F5344CB8AC3E}">
        <p14:creationId xmlns:p14="http://schemas.microsoft.com/office/powerpoint/2010/main" val="27971062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9" name="Date Placeholder 3">
            <a:extLst>
              <a:ext uri="{FF2B5EF4-FFF2-40B4-BE49-F238E27FC236}">
                <a16:creationId xmlns:a16="http://schemas.microsoft.com/office/drawing/2014/main" id="{E94AC52E-D38B-42C0-9AE0-5685CE4E4EDD}"/>
              </a:ext>
            </a:extLst>
          </p:cNvPr>
          <p:cNvSpPr>
            <a:spLocks noGrp="1"/>
          </p:cNvSpPr>
          <p:nvPr>
            <p:ph type="dt" sz="half" idx="17"/>
          </p:nvPr>
        </p:nvSpPr>
        <p:spPr/>
        <p:txBody>
          <a:bodyPr/>
          <a:lstStyle>
            <a:lvl1pPr>
              <a:defRPr/>
            </a:lvl1pPr>
          </a:lstStyle>
          <a:p>
            <a:pPr>
              <a:defRPr/>
            </a:pPr>
            <a:endParaRPr lang="en-US" dirty="0"/>
          </a:p>
        </p:txBody>
      </p:sp>
      <p:sp>
        <p:nvSpPr>
          <p:cNvPr id="13" name="Footer Placeholder 4">
            <a:extLst>
              <a:ext uri="{FF2B5EF4-FFF2-40B4-BE49-F238E27FC236}">
                <a16:creationId xmlns:a16="http://schemas.microsoft.com/office/drawing/2014/main" id="{9AE226E0-CB0A-4D07-BEE1-7842F82E0CF5}"/>
              </a:ext>
            </a:extLst>
          </p:cNvPr>
          <p:cNvSpPr>
            <a:spLocks noGrp="1"/>
          </p:cNvSpPr>
          <p:nvPr>
            <p:ph type="ftr" sz="quarter" idx="18"/>
          </p:nvPr>
        </p:nvSpPr>
        <p:spPr/>
        <p:txBody>
          <a:bodyPr/>
          <a:lstStyle>
            <a:lvl1pPr>
              <a:defRPr/>
            </a:lvl1pPr>
          </a:lstStyle>
          <a:p>
            <a:pPr>
              <a:defRPr/>
            </a:pPr>
            <a:endParaRPr lang="en-US" dirty="0"/>
          </a:p>
        </p:txBody>
      </p:sp>
      <p:sp>
        <p:nvSpPr>
          <p:cNvPr id="14" name="Slide Number Placeholder 5">
            <a:extLst>
              <a:ext uri="{FF2B5EF4-FFF2-40B4-BE49-F238E27FC236}">
                <a16:creationId xmlns:a16="http://schemas.microsoft.com/office/drawing/2014/main" id="{DBB3EC19-965D-47FB-B8E1-B5D2EBF6C51F}"/>
              </a:ext>
            </a:extLst>
          </p:cNvPr>
          <p:cNvSpPr>
            <a:spLocks noGrp="1"/>
          </p:cNvSpPr>
          <p:nvPr>
            <p:ph type="sldNum" sz="quarter" idx="19"/>
          </p:nvPr>
        </p:nvSpPr>
        <p:spPr/>
        <p:txBody>
          <a:bodyPr/>
          <a:lstStyle>
            <a:lvl1pPr>
              <a:defRPr/>
            </a:lvl1pPr>
          </a:lstStyle>
          <a:p>
            <a:pPr>
              <a:defRPr/>
            </a:pPr>
            <a:fld id="{E8A3296E-8905-4BE0-A339-8AB7C6F37542}" type="slidenum">
              <a:rPr lang="en-US"/>
              <a:pPr>
                <a:defRPr/>
              </a:pPr>
              <a:t>‹#›</a:t>
            </a:fld>
            <a:endParaRPr lang="en-US" dirty="0"/>
          </a:p>
        </p:txBody>
      </p:sp>
    </p:spTree>
    <p:extLst>
      <p:ext uri="{BB962C8B-B14F-4D97-AF65-F5344CB8AC3E}">
        <p14:creationId xmlns:p14="http://schemas.microsoft.com/office/powerpoint/2010/main" val="25875498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a:p>
        </p:txBody>
      </p:sp>
      <p:sp>
        <p:nvSpPr>
          <p:cNvPr id="5" name="Date Placeholder 2">
            <a:extLst>
              <a:ext uri="{FF2B5EF4-FFF2-40B4-BE49-F238E27FC236}">
                <a16:creationId xmlns:a16="http://schemas.microsoft.com/office/drawing/2014/main" id="{1DE370A5-B777-42D4-BEA4-D018D4DF634C}"/>
              </a:ext>
            </a:extLst>
          </p:cNvPr>
          <p:cNvSpPr>
            <a:spLocks noGrp="1"/>
          </p:cNvSpPr>
          <p:nvPr>
            <p:ph type="dt" sz="half" idx="16"/>
          </p:nvPr>
        </p:nvSpPr>
        <p:spPr/>
        <p:txBody>
          <a:bodyPr/>
          <a:lstStyle>
            <a:lvl1pPr>
              <a:defRPr/>
            </a:lvl1pPr>
          </a:lstStyle>
          <a:p>
            <a:pPr>
              <a:defRPr/>
            </a:pPr>
            <a:endParaRPr lang="en-US" dirty="0"/>
          </a:p>
        </p:txBody>
      </p:sp>
      <p:sp>
        <p:nvSpPr>
          <p:cNvPr id="6" name="Footer Placeholder 3">
            <a:extLst>
              <a:ext uri="{FF2B5EF4-FFF2-40B4-BE49-F238E27FC236}">
                <a16:creationId xmlns:a16="http://schemas.microsoft.com/office/drawing/2014/main" id="{5B3EB181-B6E5-4D6B-9C4C-0635B2733DC2}"/>
              </a:ext>
            </a:extLst>
          </p:cNvPr>
          <p:cNvSpPr>
            <a:spLocks noGrp="1"/>
          </p:cNvSpPr>
          <p:nvPr>
            <p:ph type="ftr" sz="quarter" idx="17"/>
          </p:nvPr>
        </p:nvSpPr>
        <p:spPr/>
        <p:txBody>
          <a:bodyPr/>
          <a:lstStyle>
            <a:lvl1pPr>
              <a:defRPr/>
            </a:lvl1pPr>
          </a:lstStyle>
          <a:p>
            <a:pPr>
              <a:defRPr/>
            </a:pPr>
            <a:endParaRPr lang="en-US" dirty="0"/>
          </a:p>
        </p:txBody>
      </p:sp>
      <p:sp>
        <p:nvSpPr>
          <p:cNvPr id="7" name="Slide Number Placeholder 4">
            <a:extLst>
              <a:ext uri="{FF2B5EF4-FFF2-40B4-BE49-F238E27FC236}">
                <a16:creationId xmlns:a16="http://schemas.microsoft.com/office/drawing/2014/main" id="{00037BA5-183C-4C05-8583-56ED95AB6D87}"/>
              </a:ext>
            </a:extLst>
          </p:cNvPr>
          <p:cNvSpPr>
            <a:spLocks noGrp="1"/>
          </p:cNvSpPr>
          <p:nvPr>
            <p:ph type="sldNum" sz="quarter" idx="18"/>
          </p:nvPr>
        </p:nvSpPr>
        <p:spPr/>
        <p:txBody>
          <a:bodyPr/>
          <a:lstStyle>
            <a:lvl1pPr>
              <a:defRPr/>
            </a:lvl1pPr>
          </a:lstStyle>
          <a:p>
            <a:pPr>
              <a:defRPr/>
            </a:pPr>
            <a:fld id="{C67849A3-0940-44CF-BC34-C80AAB3C08B1}" type="slidenum">
              <a:rPr lang="en-US"/>
              <a:pPr>
                <a:defRPr/>
              </a:pPr>
              <a:t>‹#›</a:t>
            </a:fld>
            <a:endParaRPr lang="en-US" dirty="0"/>
          </a:p>
        </p:txBody>
      </p:sp>
    </p:spTree>
    <p:extLst>
      <p:ext uri="{BB962C8B-B14F-4D97-AF65-F5344CB8AC3E}">
        <p14:creationId xmlns:p14="http://schemas.microsoft.com/office/powerpoint/2010/main" val="1283144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a:p>
        </p:txBody>
      </p:sp>
      <p:sp>
        <p:nvSpPr>
          <p:cNvPr id="5" name="Date Placeholder 2">
            <a:extLst>
              <a:ext uri="{FF2B5EF4-FFF2-40B4-BE49-F238E27FC236}">
                <a16:creationId xmlns:a16="http://schemas.microsoft.com/office/drawing/2014/main" id="{0581CCE9-3A73-426E-B077-E675943672A9}"/>
              </a:ext>
            </a:extLst>
          </p:cNvPr>
          <p:cNvSpPr>
            <a:spLocks noGrp="1"/>
          </p:cNvSpPr>
          <p:nvPr>
            <p:ph type="dt" sz="half" idx="15"/>
          </p:nvPr>
        </p:nvSpPr>
        <p:spPr/>
        <p:txBody>
          <a:bodyPr/>
          <a:lstStyle>
            <a:lvl1pPr>
              <a:defRPr/>
            </a:lvl1pPr>
          </a:lstStyle>
          <a:p>
            <a:pPr>
              <a:defRPr/>
            </a:pPr>
            <a:endParaRPr lang="en-US" dirty="0"/>
          </a:p>
        </p:txBody>
      </p:sp>
      <p:sp>
        <p:nvSpPr>
          <p:cNvPr id="6" name="Footer Placeholder 3">
            <a:extLst>
              <a:ext uri="{FF2B5EF4-FFF2-40B4-BE49-F238E27FC236}">
                <a16:creationId xmlns:a16="http://schemas.microsoft.com/office/drawing/2014/main" id="{62534CDB-BE29-4487-8D41-C707D55FD294}"/>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4">
            <a:extLst>
              <a:ext uri="{FF2B5EF4-FFF2-40B4-BE49-F238E27FC236}">
                <a16:creationId xmlns:a16="http://schemas.microsoft.com/office/drawing/2014/main" id="{FB6BBD75-6007-442B-B0BF-44F2E53F633C}"/>
              </a:ext>
            </a:extLst>
          </p:cNvPr>
          <p:cNvSpPr>
            <a:spLocks noGrp="1"/>
          </p:cNvSpPr>
          <p:nvPr>
            <p:ph type="sldNum" sz="quarter" idx="17"/>
          </p:nvPr>
        </p:nvSpPr>
        <p:spPr/>
        <p:txBody>
          <a:bodyPr/>
          <a:lstStyle>
            <a:lvl1pPr>
              <a:defRPr/>
            </a:lvl1pPr>
          </a:lstStyle>
          <a:p>
            <a:pPr>
              <a:defRPr/>
            </a:pPr>
            <a:fld id="{D593D71C-D59C-4FD3-A29B-1E5AA5A831D4}" type="slidenum">
              <a:rPr lang="en-US"/>
              <a:pPr>
                <a:defRPr/>
              </a:pPr>
              <a:t>‹#›</a:t>
            </a:fld>
            <a:endParaRPr lang="en-US" dirty="0"/>
          </a:p>
        </p:txBody>
      </p:sp>
    </p:spTree>
    <p:extLst>
      <p:ext uri="{BB962C8B-B14F-4D97-AF65-F5344CB8AC3E}">
        <p14:creationId xmlns:p14="http://schemas.microsoft.com/office/powerpoint/2010/main" val="1571221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10" name="Picture Placeholder 6"/>
          <p:cNvSpPr>
            <a:spLocks noGrp="1"/>
          </p:cNvSpPr>
          <p:nvPr>
            <p:ph type="pic" sz="quarter" idx="13"/>
          </p:nvPr>
        </p:nvSpPr>
        <p:spPr>
          <a:xfrm>
            <a:off x="401639" y="1645920"/>
            <a:ext cx="11379991" cy="3648710"/>
          </a:xfrm>
        </p:spPr>
        <p:txBody>
          <a:bodyPr rtlCol="0">
            <a:normAutofit/>
          </a:bodyPr>
          <a:lstStyle>
            <a:lvl1pPr marL="0" indent="0">
              <a:buFontTx/>
              <a:buNone/>
              <a:defRPr>
                <a:latin typeface="Open Sans (Headings)"/>
              </a:defRPr>
            </a:lvl1pPr>
          </a:lstStyle>
          <a:p>
            <a:pPr lvl="0"/>
            <a:endParaRPr lang="en-US" noProof="0"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a:p>
        </p:txBody>
      </p:sp>
      <p:sp>
        <p:nvSpPr>
          <p:cNvPr id="5" name="Date Placeholder 3">
            <a:extLst>
              <a:ext uri="{FF2B5EF4-FFF2-40B4-BE49-F238E27FC236}">
                <a16:creationId xmlns:a16="http://schemas.microsoft.com/office/drawing/2014/main" id="{324335DD-1C39-4953-AD62-427217D8A2EB}"/>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DAE3AF26-CEDB-430C-9620-7D1D27D1E05D}"/>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205241D-8AF0-4CFA-B5CB-D62C4A7F8485}"/>
              </a:ext>
            </a:extLst>
          </p:cNvPr>
          <p:cNvSpPr>
            <a:spLocks noGrp="1"/>
          </p:cNvSpPr>
          <p:nvPr>
            <p:ph type="sldNum" sz="quarter" idx="17"/>
          </p:nvPr>
        </p:nvSpPr>
        <p:spPr/>
        <p:txBody>
          <a:bodyPr/>
          <a:lstStyle>
            <a:lvl1pPr>
              <a:defRPr/>
            </a:lvl1pPr>
          </a:lstStyle>
          <a:p>
            <a:pPr>
              <a:defRPr/>
            </a:pPr>
            <a:fld id="{0965D5DF-821B-470F-B686-84CDBD3654AF}" type="slidenum">
              <a:rPr lang="en-US"/>
              <a:pPr>
                <a:defRPr/>
              </a:pPr>
              <a:t>‹#›</a:t>
            </a:fld>
            <a:endParaRPr lang="en-US" dirty="0"/>
          </a:p>
        </p:txBody>
      </p:sp>
    </p:spTree>
    <p:extLst>
      <p:ext uri="{BB962C8B-B14F-4D97-AF65-F5344CB8AC3E}">
        <p14:creationId xmlns:p14="http://schemas.microsoft.com/office/powerpoint/2010/main" val="4219237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66AF06C-07F4-4203-800E-FF0D5DA97390}"/>
              </a:ext>
            </a:extLst>
          </p:cNvPr>
          <p:cNvCxnSpPr/>
          <p:nvPr userDrawn="1"/>
        </p:nvCxnSpPr>
        <p:spPr>
          <a:xfrm>
            <a:off x="7724775" y="3630613"/>
            <a:ext cx="12700" cy="514350"/>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BAA718-1C22-46ED-9AF6-422425C374B4}"/>
              </a:ext>
            </a:extLst>
          </p:cNvPr>
          <p:cNvCxnSpPr/>
          <p:nvPr userDrawn="1"/>
        </p:nvCxnSpPr>
        <p:spPr>
          <a:xfrm>
            <a:off x="4495800" y="3640138"/>
            <a:ext cx="12700" cy="512762"/>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9A1348-FEFE-46B9-BAF0-A9F2382C8A51}"/>
              </a:ext>
            </a:extLst>
          </p:cNvPr>
          <p:cNvCxnSpPr>
            <a:endCxn id="20" idx="4"/>
          </p:cNvCxnSpPr>
          <p:nvPr userDrawn="1"/>
        </p:nvCxnSpPr>
        <p:spPr>
          <a:xfrm>
            <a:off x="6110288" y="3255963"/>
            <a:ext cx="12700" cy="514350"/>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FA6FB68-2FE0-4670-B8B9-9CEB5F6265C6}"/>
              </a:ext>
            </a:extLst>
          </p:cNvPr>
          <p:cNvSpPr/>
          <p:nvPr userDrawn="1"/>
        </p:nvSpPr>
        <p:spPr>
          <a:xfrm>
            <a:off x="3738563" y="3552825"/>
            <a:ext cx="1530350" cy="293688"/>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32E90B5A-A04F-473C-8220-17FCE759218E}"/>
              </a:ext>
            </a:extLst>
          </p:cNvPr>
          <p:cNvSpPr/>
          <p:nvPr userDrawn="1"/>
        </p:nvSpPr>
        <p:spPr>
          <a:xfrm>
            <a:off x="5353050" y="3552825"/>
            <a:ext cx="1530350" cy="293688"/>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9C56D13B-3338-4D47-AF08-64D49A4106D6}"/>
              </a:ext>
            </a:extLst>
          </p:cNvPr>
          <p:cNvSpPr/>
          <p:nvPr userDrawn="1"/>
        </p:nvSpPr>
        <p:spPr>
          <a:xfrm>
            <a:off x="6967538" y="3552825"/>
            <a:ext cx="1530350" cy="29368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0B93E291-AEE5-404C-98EA-9B47FC6290C1}"/>
              </a:ext>
            </a:extLst>
          </p:cNvPr>
          <p:cNvSpPr/>
          <p:nvPr userDrawn="1"/>
        </p:nvSpPr>
        <p:spPr>
          <a:xfrm>
            <a:off x="8572500" y="3552825"/>
            <a:ext cx="1530350" cy="293688"/>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FC3AC174-E67E-477A-87E1-731CE90FD144}"/>
              </a:ext>
            </a:extLst>
          </p:cNvPr>
          <p:cNvSpPr/>
          <p:nvPr userDrawn="1"/>
        </p:nvSpPr>
        <p:spPr>
          <a:xfrm>
            <a:off x="2124075" y="3552825"/>
            <a:ext cx="1530350" cy="293688"/>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87799512-258C-4BDB-88D2-F31B628E79AD}"/>
              </a:ext>
            </a:extLst>
          </p:cNvPr>
          <p:cNvSpPr/>
          <p:nvPr userDrawn="1"/>
        </p:nvSpPr>
        <p:spPr>
          <a:xfrm>
            <a:off x="6049963" y="3622675"/>
            <a:ext cx="146050" cy="1476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8" name="Straight Connector 17">
            <a:extLst>
              <a:ext uri="{FF2B5EF4-FFF2-40B4-BE49-F238E27FC236}">
                <a16:creationId xmlns:a16="http://schemas.microsoft.com/office/drawing/2014/main" id="{70F60215-9F45-4677-A4DD-52145D5B5077}"/>
              </a:ext>
            </a:extLst>
          </p:cNvPr>
          <p:cNvCxnSpPr>
            <a:endCxn id="22" idx="4"/>
          </p:cNvCxnSpPr>
          <p:nvPr userDrawn="1"/>
        </p:nvCxnSpPr>
        <p:spPr>
          <a:xfrm>
            <a:off x="9332913" y="3259138"/>
            <a:ext cx="12700" cy="514350"/>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64A90E0-3791-4BC9-94FE-A4FE8CB73E92}"/>
              </a:ext>
            </a:extLst>
          </p:cNvPr>
          <p:cNvSpPr/>
          <p:nvPr userDrawn="1"/>
        </p:nvSpPr>
        <p:spPr>
          <a:xfrm>
            <a:off x="9271000" y="3627438"/>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0" name="Straight Connector 19">
            <a:extLst>
              <a:ext uri="{FF2B5EF4-FFF2-40B4-BE49-F238E27FC236}">
                <a16:creationId xmlns:a16="http://schemas.microsoft.com/office/drawing/2014/main" id="{0DDB66DB-DE7E-43FF-9095-5CA12B09AB56}"/>
              </a:ext>
            </a:extLst>
          </p:cNvPr>
          <p:cNvCxnSpPr>
            <a:endCxn id="24" idx="4"/>
          </p:cNvCxnSpPr>
          <p:nvPr userDrawn="1"/>
        </p:nvCxnSpPr>
        <p:spPr>
          <a:xfrm>
            <a:off x="2889250" y="3267075"/>
            <a:ext cx="12700" cy="512763"/>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0B16817-93DB-43ED-9943-B5C58C42DF85}"/>
              </a:ext>
            </a:extLst>
          </p:cNvPr>
          <p:cNvSpPr/>
          <p:nvPr userDrawn="1"/>
        </p:nvSpPr>
        <p:spPr>
          <a:xfrm>
            <a:off x="2828925" y="3633788"/>
            <a:ext cx="146050"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Oval 21">
            <a:extLst>
              <a:ext uri="{FF2B5EF4-FFF2-40B4-BE49-F238E27FC236}">
                <a16:creationId xmlns:a16="http://schemas.microsoft.com/office/drawing/2014/main" id="{E98A7DB2-EB5E-4B9A-8FE1-2C925920B853}"/>
              </a:ext>
            </a:extLst>
          </p:cNvPr>
          <p:cNvSpPr/>
          <p:nvPr userDrawn="1"/>
        </p:nvSpPr>
        <p:spPr>
          <a:xfrm>
            <a:off x="4424363" y="3643313"/>
            <a:ext cx="146050" cy="147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Oval 22">
            <a:extLst>
              <a:ext uri="{FF2B5EF4-FFF2-40B4-BE49-F238E27FC236}">
                <a16:creationId xmlns:a16="http://schemas.microsoft.com/office/drawing/2014/main" id="{E5C1646A-DD2D-4FFB-AC52-786FB832F6B2}"/>
              </a:ext>
            </a:extLst>
          </p:cNvPr>
          <p:cNvSpPr/>
          <p:nvPr userDrawn="1"/>
        </p:nvSpPr>
        <p:spPr>
          <a:xfrm>
            <a:off x="7664450" y="3613150"/>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p:nvPr>
        </p:nvSpPr>
        <p:spPr>
          <a:xfrm>
            <a:off x="2124157" y="5303521"/>
            <a:ext cx="7979333" cy="595024"/>
          </a:xfrm>
        </p:spPr>
        <p:txBody>
          <a:bodyPr anchor="ctr"/>
          <a:lstStyle>
            <a:lvl1pPr marL="0" indent="0" algn="ctr">
              <a:buNone/>
              <a:defRPr sz="2400" baseline="0">
                <a:latin typeface="Open Sans (Body)"/>
              </a:defRPr>
            </a:lvl1pPr>
          </a:lstStyle>
          <a:p>
            <a:pPr lvl="0"/>
            <a:r>
              <a:rPr lang="en-US"/>
              <a:t>Edit Master text styles</a:t>
            </a:r>
          </a:p>
        </p:txBody>
      </p:sp>
      <p:sp>
        <p:nvSpPr>
          <p:cNvPr id="24" name="Date Placeholder 6">
            <a:extLst>
              <a:ext uri="{FF2B5EF4-FFF2-40B4-BE49-F238E27FC236}">
                <a16:creationId xmlns:a16="http://schemas.microsoft.com/office/drawing/2014/main" id="{8D39B334-9A88-460F-B0B3-D04B409049F8}"/>
              </a:ext>
            </a:extLst>
          </p:cNvPr>
          <p:cNvSpPr>
            <a:spLocks noGrp="1"/>
          </p:cNvSpPr>
          <p:nvPr>
            <p:ph type="dt" sz="half" idx="24"/>
          </p:nvPr>
        </p:nvSpPr>
        <p:spPr/>
        <p:txBody>
          <a:bodyPr/>
          <a:lstStyle>
            <a:lvl1pPr>
              <a:defRPr/>
            </a:lvl1pPr>
          </a:lstStyle>
          <a:p>
            <a:pPr>
              <a:defRPr/>
            </a:pPr>
            <a:endParaRPr lang="en-US" dirty="0"/>
          </a:p>
        </p:txBody>
      </p:sp>
      <p:sp>
        <p:nvSpPr>
          <p:cNvPr id="25" name="Footer Placeholder 7">
            <a:extLst>
              <a:ext uri="{FF2B5EF4-FFF2-40B4-BE49-F238E27FC236}">
                <a16:creationId xmlns:a16="http://schemas.microsoft.com/office/drawing/2014/main" id="{CA11BD59-0F64-47A9-AF02-D432B62649A8}"/>
              </a:ext>
            </a:extLst>
          </p:cNvPr>
          <p:cNvSpPr>
            <a:spLocks noGrp="1"/>
          </p:cNvSpPr>
          <p:nvPr>
            <p:ph type="ftr" sz="quarter" idx="25"/>
          </p:nvPr>
        </p:nvSpPr>
        <p:spPr/>
        <p:txBody>
          <a:bodyPr/>
          <a:lstStyle>
            <a:lvl1pPr>
              <a:defRPr/>
            </a:lvl1pPr>
          </a:lstStyle>
          <a:p>
            <a:pPr>
              <a:defRPr/>
            </a:pPr>
            <a:endParaRPr lang="en-US" dirty="0"/>
          </a:p>
        </p:txBody>
      </p:sp>
      <p:sp>
        <p:nvSpPr>
          <p:cNvPr id="26" name="Slide Number Placeholder 8">
            <a:extLst>
              <a:ext uri="{FF2B5EF4-FFF2-40B4-BE49-F238E27FC236}">
                <a16:creationId xmlns:a16="http://schemas.microsoft.com/office/drawing/2014/main" id="{9B3582BE-0BBA-4153-9438-D01B32E45516}"/>
              </a:ext>
            </a:extLst>
          </p:cNvPr>
          <p:cNvSpPr>
            <a:spLocks noGrp="1"/>
          </p:cNvSpPr>
          <p:nvPr>
            <p:ph type="sldNum" sz="quarter" idx="26"/>
          </p:nvPr>
        </p:nvSpPr>
        <p:spPr/>
        <p:txBody>
          <a:bodyPr/>
          <a:lstStyle>
            <a:lvl1pPr>
              <a:defRPr/>
            </a:lvl1pPr>
          </a:lstStyle>
          <a:p>
            <a:pPr>
              <a:defRPr/>
            </a:pPr>
            <a:fld id="{EBB9DD9C-1E97-46F1-91CA-D038CD84E8E6}" type="slidenum">
              <a:rPr lang="en-US"/>
              <a:pPr>
                <a:defRPr/>
              </a:pPr>
              <a:t>‹#›</a:t>
            </a:fld>
            <a:endParaRPr lang="en-US" dirty="0"/>
          </a:p>
        </p:txBody>
      </p:sp>
    </p:spTree>
    <p:extLst>
      <p:ext uri="{BB962C8B-B14F-4D97-AF65-F5344CB8AC3E}">
        <p14:creationId xmlns:p14="http://schemas.microsoft.com/office/powerpoint/2010/main" val="9491589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A5100B-3415-4AF7-B306-2E8F5448B503}"/>
              </a:ext>
            </a:extLst>
          </p:cNvPr>
          <p:cNvSpPr txBox="1">
            <a:spLocks noChangeArrowheads="1"/>
          </p:cNvSpPr>
          <p:nvPr userDrawn="1"/>
        </p:nvSpPr>
        <p:spPr bwMode="auto">
          <a:xfrm>
            <a:off x="792163" y="2938463"/>
            <a:ext cx="5683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2018</a:t>
            </a:r>
          </a:p>
        </p:txBody>
      </p:sp>
      <p:sp>
        <p:nvSpPr>
          <p:cNvPr id="13" name="Oval 12" title="Milestone Number">
            <a:extLst>
              <a:ext uri="{FF2B5EF4-FFF2-40B4-BE49-F238E27FC236}">
                <a16:creationId xmlns:a16="http://schemas.microsoft.com/office/drawing/2014/main" id="{0A184C65-BA7B-4AB7-BE18-C35670F06201}"/>
              </a:ext>
            </a:extLst>
          </p:cNvPr>
          <p:cNvSpPr/>
          <p:nvPr userDrawn="1"/>
        </p:nvSpPr>
        <p:spPr>
          <a:xfrm>
            <a:off x="1147763" y="4457700"/>
            <a:ext cx="407987" cy="406400"/>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01</a:t>
            </a:r>
          </a:p>
        </p:txBody>
      </p:sp>
      <p:pic>
        <p:nvPicPr>
          <p:cNvPr id="14" name="Graphic 30" title="callout">
            <a:extLst>
              <a:ext uri="{FF2B5EF4-FFF2-40B4-BE49-F238E27FC236}">
                <a16:creationId xmlns:a16="http://schemas.microsoft.com/office/drawing/2014/main" id="{AA6DCA7E-5B73-4A4D-BF4E-CEEED3C67666}"/>
              </a:ext>
            </a:extLst>
          </p:cNvPr>
          <p:cNvPicPr>
            <a:picLocks noChangeAspect="1"/>
          </p:cNvPicPr>
          <p:nvPr userDrawn="1"/>
        </p:nvPicPr>
        <p:blipFill>
          <a:blip/>
          <a:stretch>
            <a:fillRect/>
          </a:stretch>
        </p:blipFill>
        <p:spPr>
          <a:xfrm rot="16200000">
            <a:off x="933450" y="3914775"/>
            <a:ext cx="581025" cy="295275"/>
          </a:xfrm>
          <a:prstGeom prst="rect">
            <a:avLst/>
          </a:prstGeom>
        </p:spPr>
      </p:pic>
      <p:sp>
        <p:nvSpPr>
          <p:cNvPr id="15" name="Oval 14" title="Milestone Number">
            <a:extLst>
              <a:ext uri="{FF2B5EF4-FFF2-40B4-BE49-F238E27FC236}">
                <a16:creationId xmlns:a16="http://schemas.microsoft.com/office/drawing/2014/main" id="{DD365FD3-3D57-4E74-AB34-264AC272B7A9}"/>
              </a:ext>
            </a:extLst>
          </p:cNvPr>
          <p:cNvSpPr/>
          <p:nvPr userDrawn="1"/>
        </p:nvSpPr>
        <p:spPr>
          <a:xfrm>
            <a:off x="1223963" y="2133600"/>
            <a:ext cx="407987" cy="407988"/>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02</a:t>
            </a:r>
          </a:p>
        </p:txBody>
      </p:sp>
      <p:pic>
        <p:nvPicPr>
          <p:cNvPr id="16" name="Graphic 36" title="callout">
            <a:extLst>
              <a:ext uri="{FF2B5EF4-FFF2-40B4-BE49-F238E27FC236}">
                <a16:creationId xmlns:a16="http://schemas.microsoft.com/office/drawing/2014/main" id="{ECC65692-0F41-48BA-A806-8C1A21147B3B}"/>
              </a:ext>
            </a:extLst>
          </p:cNvPr>
          <p:cNvPicPr>
            <a:picLocks noChangeAspect="1"/>
          </p:cNvPicPr>
          <p:nvPr userDrawn="1"/>
        </p:nvPicPr>
        <p:blipFill>
          <a:blip/>
          <a:stretch>
            <a:fillRect/>
          </a:stretch>
        </p:blipFill>
        <p:spPr>
          <a:xfrm rot="16200000">
            <a:off x="1282700" y="2800350"/>
            <a:ext cx="581025" cy="295275"/>
          </a:xfrm>
          <a:prstGeom prst="rect">
            <a:avLst/>
          </a:prstGeom>
        </p:spPr>
      </p:pic>
      <p:sp>
        <p:nvSpPr>
          <p:cNvPr id="17" name="TextBox 16">
            <a:extLst>
              <a:ext uri="{FF2B5EF4-FFF2-40B4-BE49-F238E27FC236}">
                <a16:creationId xmlns:a16="http://schemas.microsoft.com/office/drawing/2014/main" id="{A281D046-B43B-45DE-9B1A-51CC853E5C70}"/>
              </a:ext>
            </a:extLst>
          </p:cNvPr>
          <p:cNvSpPr txBox="1">
            <a:spLocks noChangeArrowheads="1"/>
          </p:cNvSpPr>
          <p:nvPr userDrawn="1"/>
        </p:nvSpPr>
        <p:spPr bwMode="auto">
          <a:xfrm>
            <a:off x="3382963" y="2940050"/>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18" name="Oval 17" title="Milestone Number">
            <a:extLst>
              <a:ext uri="{FF2B5EF4-FFF2-40B4-BE49-F238E27FC236}">
                <a16:creationId xmlns:a16="http://schemas.microsoft.com/office/drawing/2014/main" id="{8FA2062A-B3B3-4AF8-BAE1-EEA4C9065F7C}"/>
              </a:ext>
            </a:extLst>
          </p:cNvPr>
          <p:cNvSpPr/>
          <p:nvPr userDrawn="1"/>
        </p:nvSpPr>
        <p:spPr>
          <a:xfrm>
            <a:off x="3763963" y="4433888"/>
            <a:ext cx="407987" cy="407987"/>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03</a:t>
            </a:r>
          </a:p>
        </p:txBody>
      </p:sp>
      <p:pic>
        <p:nvPicPr>
          <p:cNvPr id="19" name="Graphic 39" title="callout">
            <a:extLst>
              <a:ext uri="{FF2B5EF4-FFF2-40B4-BE49-F238E27FC236}">
                <a16:creationId xmlns:a16="http://schemas.microsoft.com/office/drawing/2014/main" id="{D1560703-AFD1-4460-967D-638FFF9E5737}"/>
              </a:ext>
            </a:extLst>
          </p:cNvPr>
          <p:cNvPicPr>
            <a:picLocks noChangeAspect="1"/>
          </p:cNvPicPr>
          <p:nvPr userDrawn="1"/>
        </p:nvPicPr>
        <p:blipFill>
          <a:blip/>
          <a:stretch>
            <a:fillRect/>
          </a:stretch>
        </p:blipFill>
        <p:spPr>
          <a:xfrm rot="16200000">
            <a:off x="3508375" y="3925888"/>
            <a:ext cx="581025" cy="295275"/>
          </a:xfrm>
          <a:prstGeom prst="rect">
            <a:avLst/>
          </a:prstGeom>
        </p:spPr>
      </p:pic>
      <p:sp>
        <p:nvSpPr>
          <p:cNvPr id="20" name="TextBox 19">
            <a:extLst>
              <a:ext uri="{FF2B5EF4-FFF2-40B4-BE49-F238E27FC236}">
                <a16:creationId xmlns:a16="http://schemas.microsoft.com/office/drawing/2014/main" id="{801B29EB-10E1-43D3-8BC3-2266B139826A}"/>
              </a:ext>
            </a:extLst>
          </p:cNvPr>
          <p:cNvSpPr txBox="1">
            <a:spLocks noChangeArrowheads="1"/>
          </p:cNvSpPr>
          <p:nvPr userDrawn="1"/>
        </p:nvSpPr>
        <p:spPr bwMode="auto">
          <a:xfrm>
            <a:off x="5962650" y="2930525"/>
            <a:ext cx="5699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21" name="Oval 20" title="Milestone Number">
            <a:extLst>
              <a:ext uri="{FF2B5EF4-FFF2-40B4-BE49-F238E27FC236}">
                <a16:creationId xmlns:a16="http://schemas.microsoft.com/office/drawing/2014/main" id="{0B0B9854-0026-491B-9E90-F1CA5CC9A40B}"/>
              </a:ext>
            </a:extLst>
          </p:cNvPr>
          <p:cNvSpPr/>
          <p:nvPr userDrawn="1"/>
        </p:nvSpPr>
        <p:spPr>
          <a:xfrm>
            <a:off x="6351588" y="443388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04</a:t>
            </a:r>
          </a:p>
        </p:txBody>
      </p:sp>
      <p:pic>
        <p:nvPicPr>
          <p:cNvPr id="22" name="Graphic 42" title="callout">
            <a:extLst>
              <a:ext uri="{FF2B5EF4-FFF2-40B4-BE49-F238E27FC236}">
                <a16:creationId xmlns:a16="http://schemas.microsoft.com/office/drawing/2014/main" id="{C39AE06C-147C-48B0-9D34-5B6B86D065F2}"/>
              </a:ext>
            </a:extLst>
          </p:cNvPr>
          <p:cNvPicPr>
            <a:picLocks noChangeAspect="1"/>
          </p:cNvPicPr>
          <p:nvPr userDrawn="1"/>
        </p:nvPicPr>
        <p:blipFill>
          <a:blip/>
          <a:stretch>
            <a:fillRect/>
          </a:stretch>
        </p:blipFill>
        <p:spPr>
          <a:xfrm rot="16200000">
            <a:off x="6111875" y="3937000"/>
            <a:ext cx="581025" cy="295275"/>
          </a:xfrm>
          <a:prstGeom prst="rect">
            <a:avLst/>
          </a:prstGeom>
        </p:spPr>
      </p:pic>
      <p:sp>
        <p:nvSpPr>
          <p:cNvPr id="23" name="Oval 22" title="Milestone Number">
            <a:extLst>
              <a:ext uri="{FF2B5EF4-FFF2-40B4-BE49-F238E27FC236}">
                <a16:creationId xmlns:a16="http://schemas.microsoft.com/office/drawing/2014/main" id="{2D458064-5446-4B91-96AD-8511B2DD7BF0}"/>
              </a:ext>
            </a:extLst>
          </p:cNvPr>
          <p:cNvSpPr/>
          <p:nvPr userDrawn="1"/>
        </p:nvSpPr>
        <p:spPr>
          <a:xfrm>
            <a:off x="6427788" y="212883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05</a:t>
            </a:r>
          </a:p>
        </p:txBody>
      </p:sp>
      <p:pic>
        <p:nvPicPr>
          <p:cNvPr id="24" name="Graphic 44" title="callout">
            <a:extLst>
              <a:ext uri="{FF2B5EF4-FFF2-40B4-BE49-F238E27FC236}">
                <a16:creationId xmlns:a16="http://schemas.microsoft.com/office/drawing/2014/main" id="{D6483DF2-288F-464A-B80A-E57C8B3FD322}"/>
              </a:ext>
            </a:extLst>
          </p:cNvPr>
          <p:cNvPicPr>
            <a:picLocks noChangeAspect="1"/>
          </p:cNvPicPr>
          <p:nvPr userDrawn="1"/>
        </p:nvPicPr>
        <p:blipFill>
          <a:blip/>
          <a:stretch>
            <a:fillRect/>
          </a:stretch>
        </p:blipFill>
        <p:spPr>
          <a:xfrm rot="16200000">
            <a:off x="6465888" y="2800350"/>
            <a:ext cx="581025" cy="295275"/>
          </a:xfrm>
          <a:prstGeom prst="rect">
            <a:avLst/>
          </a:prstGeom>
        </p:spPr>
      </p:pic>
      <p:sp>
        <p:nvSpPr>
          <p:cNvPr id="25" name="TextBox 24">
            <a:extLst>
              <a:ext uri="{FF2B5EF4-FFF2-40B4-BE49-F238E27FC236}">
                <a16:creationId xmlns:a16="http://schemas.microsoft.com/office/drawing/2014/main" id="{20B9164A-6437-42DB-9712-9BD320886493}"/>
              </a:ext>
            </a:extLst>
          </p:cNvPr>
          <p:cNvSpPr txBox="1">
            <a:spLocks noChangeArrowheads="1"/>
          </p:cNvSpPr>
          <p:nvPr userDrawn="1"/>
        </p:nvSpPr>
        <p:spPr bwMode="auto">
          <a:xfrm>
            <a:off x="8553450" y="2930525"/>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26" name="Oval 25" title="Milestone Number">
            <a:extLst>
              <a:ext uri="{FF2B5EF4-FFF2-40B4-BE49-F238E27FC236}">
                <a16:creationId xmlns:a16="http://schemas.microsoft.com/office/drawing/2014/main" id="{985150CB-5556-4F0A-873D-AB214F6F4BA3}"/>
              </a:ext>
            </a:extLst>
          </p:cNvPr>
          <p:cNvSpPr/>
          <p:nvPr userDrawn="1"/>
        </p:nvSpPr>
        <p:spPr>
          <a:xfrm>
            <a:off x="8918575" y="4433888"/>
            <a:ext cx="406400"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06</a:t>
            </a:r>
          </a:p>
        </p:txBody>
      </p:sp>
      <p:pic>
        <p:nvPicPr>
          <p:cNvPr id="29" name="Graphic 47" title="callout">
            <a:extLst>
              <a:ext uri="{FF2B5EF4-FFF2-40B4-BE49-F238E27FC236}">
                <a16:creationId xmlns:a16="http://schemas.microsoft.com/office/drawing/2014/main" id="{C83CA07A-D928-4FDF-9194-B39E6B435394}"/>
              </a:ext>
            </a:extLst>
          </p:cNvPr>
          <p:cNvPicPr>
            <a:picLocks noChangeAspect="1"/>
          </p:cNvPicPr>
          <p:nvPr userDrawn="1"/>
        </p:nvPicPr>
        <p:blipFill>
          <a:blip/>
          <a:stretch>
            <a:fillRect/>
          </a:stretch>
        </p:blipFill>
        <p:spPr>
          <a:xfrm rot="16200000">
            <a:off x="8683625" y="3937000"/>
            <a:ext cx="581025" cy="295275"/>
          </a:xfrm>
          <a:prstGeom prst="rect">
            <a:avLst/>
          </a:prstGeom>
        </p:spPr>
      </p:pic>
      <p:sp>
        <p:nvSpPr>
          <p:cNvPr id="30" name="Oval 29" title="Milestone Number">
            <a:extLst>
              <a:ext uri="{FF2B5EF4-FFF2-40B4-BE49-F238E27FC236}">
                <a16:creationId xmlns:a16="http://schemas.microsoft.com/office/drawing/2014/main" id="{D12E088A-731D-4743-8E8E-B517BBB79AAA}"/>
              </a:ext>
            </a:extLst>
          </p:cNvPr>
          <p:cNvSpPr/>
          <p:nvPr userDrawn="1"/>
        </p:nvSpPr>
        <p:spPr>
          <a:xfrm>
            <a:off x="8955088" y="2125663"/>
            <a:ext cx="407987"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07</a:t>
            </a:r>
          </a:p>
        </p:txBody>
      </p:sp>
      <p:pic>
        <p:nvPicPr>
          <p:cNvPr id="31" name="Graphic 49" title="callout">
            <a:extLst>
              <a:ext uri="{FF2B5EF4-FFF2-40B4-BE49-F238E27FC236}">
                <a16:creationId xmlns:a16="http://schemas.microsoft.com/office/drawing/2014/main" id="{00641144-1980-4EF2-8A7D-B2B7ED4B17AD}"/>
              </a:ext>
            </a:extLst>
          </p:cNvPr>
          <p:cNvPicPr>
            <a:picLocks noChangeAspect="1"/>
          </p:cNvPicPr>
          <p:nvPr userDrawn="1"/>
        </p:nvPicPr>
        <p:blipFill>
          <a:blip/>
          <a:stretch>
            <a:fillRect/>
          </a:stretch>
        </p:blipFill>
        <p:spPr>
          <a:xfrm rot="16200000">
            <a:off x="9056688" y="2800350"/>
            <a:ext cx="581025" cy="295275"/>
          </a:xfrm>
          <a:prstGeom prst="rect">
            <a:avLst/>
          </a:prstGeom>
        </p:spPr>
      </p:pic>
      <p:grpSp>
        <p:nvGrpSpPr>
          <p:cNvPr id="32" name="Group 24">
            <a:extLst>
              <a:ext uri="{FF2B5EF4-FFF2-40B4-BE49-F238E27FC236}">
                <a16:creationId xmlns:a16="http://schemas.microsoft.com/office/drawing/2014/main" id="{79C1A549-FFD5-4147-854D-F1DBFEAD12F8}"/>
              </a:ext>
            </a:extLst>
          </p:cNvPr>
          <p:cNvGrpSpPr>
            <a:grpSpLocks/>
          </p:cNvGrpSpPr>
          <p:nvPr userDrawn="1"/>
        </p:nvGrpSpPr>
        <p:grpSpPr bwMode="auto">
          <a:xfrm>
            <a:off x="10298113" y="2128838"/>
            <a:ext cx="407987" cy="407987"/>
            <a:chOff x="10636741" y="2652807"/>
            <a:chExt cx="296963" cy="296963"/>
          </a:xfrm>
        </p:grpSpPr>
        <p:sp>
          <p:nvSpPr>
            <p:cNvPr id="33" name="Oval 32">
              <a:extLst>
                <a:ext uri="{FF2B5EF4-FFF2-40B4-BE49-F238E27FC236}">
                  <a16:creationId xmlns:a16="http://schemas.microsoft.com/office/drawing/2014/main" id="{B2EC1302-B85B-41AB-8FF1-8D5D0745E4E0}"/>
                </a:ext>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ZA" sz="600" dirty="0">
                <a:solidFill>
                  <a:schemeClr val="tx1">
                    <a:lumMod val="50000"/>
                    <a:lumOff val="50000"/>
                  </a:schemeClr>
                </a:solidFill>
              </a:endParaRPr>
            </a:p>
          </p:txBody>
        </p:sp>
        <p:pic>
          <p:nvPicPr>
            <p:cNvPr id="34" name="Graphic 26" title="Flag Icon">
              <a:extLst>
                <a:ext uri="{FF2B5EF4-FFF2-40B4-BE49-F238E27FC236}">
                  <a16:creationId xmlns:a16="http://schemas.microsoft.com/office/drawing/2014/main" id="{72622DD2-1AB6-4FC3-88B4-6231B6B887A4}"/>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0710693" y="2716359"/>
              <a:ext cx="149059" cy="169859"/>
            </a:xfrm>
            <a:prstGeom prst="rect">
              <a:avLst/>
            </a:prstGeom>
          </p:spPr>
        </p:pic>
      </p:grpSp>
      <p:pic>
        <p:nvPicPr>
          <p:cNvPr id="35" name="Graphic 27" title="callout">
            <a:extLst>
              <a:ext uri="{FF2B5EF4-FFF2-40B4-BE49-F238E27FC236}">
                <a16:creationId xmlns:a16="http://schemas.microsoft.com/office/drawing/2014/main" id="{6311404E-157A-4F73-8380-42070D5E4025}"/>
              </a:ext>
            </a:extLst>
          </p:cNvPr>
          <p:cNvPicPr>
            <a:picLocks noChangeAspect="1"/>
          </p:cNvPicPr>
          <p:nvPr userDrawn="1"/>
        </p:nvPicPr>
        <p:blipFill>
          <a:blip/>
          <a:stretch>
            <a:fillRect/>
          </a:stretch>
        </p:blipFill>
        <p:spPr>
          <a:xfrm rot="16200000">
            <a:off x="10358438" y="2800350"/>
            <a:ext cx="581025" cy="295275"/>
          </a:xfrm>
          <a:prstGeom prst="rect">
            <a:avLst/>
          </a:prstGeom>
        </p:spPr>
      </p:pic>
      <p:grpSp>
        <p:nvGrpSpPr>
          <p:cNvPr id="36" name="Group 28">
            <a:extLst>
              <a:ext uri="{FF2B5EF4-FFF2-40B4-BE49-F238E27FC236}">
                <a16:creationId xmlns:a16="http://schemas.microsoft.com/office/drawing/2014/main" id="{CE84352E-8208-4ADF-A389-2835D9B58342}"/>
              </a:ext>
            </a:extLst>
          </p:cNvPr>
          <p:cNvGrpSpPr>
            <a:grpSpLocks/>
          </p:cNvGrpSpPr>
          <p:nvPr userDrawn="1"/>
        </p:nvGrpSpPr>
        <p:grpSpPr bwMode="auto">
          <a:xfrm>
            <a:off x="8482013" y="3119438"/>
            <a:ext cx="3132137" cy="561975"/>
            <a:chOff x="8481353" y="3119046"/>
            <a:chExt cx="3133180" cy="562188"/>
          </a:xfrm>
        </p:grpSpPr>
        <p:cxnSp>
          <p:nvCxnSpPr>
            <p:cNvPr id="37" name="Straight Connector 36" title="Q lines">
              <a:extLst>
                <a:ext uri="{FF2B5EF4-FFF2-40B4-BE49-F238E27FC236}">
                  <a16:creationId xmlns:a16="http://schemas.microsoft.com/office/drawing/2014/main" id="{86B94948-B213-42F5-B6D1-35B65E77B689}"/>
                </a:ext>
              </a:extLst>
            </p:cNvPr>
            <p:cNvCxnSpPr>
              <a:cxnSpLocks/>
            </p:cNvCxnSpPr>
            <p:nvPr/>
          </p:nvCxnSpPr>
          <p:spPr>
            <a:xfrm>
              <a:off x="1078558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Straight Connector 37" title="Q lines">
              <a:extLst>
                <a:ext uri="{FF2B5EF4-FFF2-40B4-BE49-F238E27FC236}">
                  <a16:creationId xmlns:a16="http://schemas.microsoft.com/office/drawing/2014/main" id="{D6744CD4-B350-4C69-9EA1-74BC98C93489}"/>
                </a:ext>
              </a:extLst>
            </p:cNvPr>
            <p:cNvCxnSpPr>
              <a:cxnSpLocks/>
            </p:cNvCxnSpPr>
            <p:nvPr/>
          </p:nvCxnSpPr>
          <p:spPr>
            <a:xfrm>
              <a:off x="9481811"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9" name="Arrow: Right 132" title="Year Arrow">
              <a:extLst>
                <a:ext uri="{FF2B5EF4-FFF2-40B4-BE49-F238E27FC236}">
                  <a16:creationId xmlns:a16="http://schemas.microsoft.com/office/drawing/2014/main" id="{9C082A95-E794-49F0-9D26-BC15B5F7387F}"/>
                </a:ext>
              </a:extLst>
            </p:cNvPr>
            <p:cNvSpPr/>
            <p:nvPr/>
          </p:nvSpPr>
          <p:spPr>
            <a:xfrm>
              <a:off x="8481353" y="3325499"/>
              <a:ext cx="3133180" cy="355735"/>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40" name="Oval 39" title="Quarter Background Cirlce">
              <a:extLst>
                <a:ext uri="{FF2B5EF4-FFF2-40B4-BE49-F238E27FC236}">
                  <a16:creationId xmlns:a16="http://schemas.microsoft.com/office/drawing/2014/main" id="{164D0B52-E7C3-4321-A1F4-261F7E1E944F}"/>
                </a:ext>
              </a:extLst>
            </p:cNvPr>
            <p:cNvSpPr/>
            <p:nvPr/>
          </p:nvSpPr>
          <p:spPr>
            <a:xfrm>
              <a:off x="10682361"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Oval 40" title="Quarter Background Cirlce">
              <a:extLst>
                <a:ext uri="{FF2B5EF4-FFF2-40B4-BE49-F238E27FC236}">
                  <a16:creationId xmlns:a16="http://schemas.microsoft.com/office/drawing/2014/main" id="{29B84B1E-E406-4DCA-B212-C9C4B2843833}"/>
                </a:ext>
              </a:extLst>
            </p:cNvPr>
            <p:cNvSpPr/>
            <p:nvPr/>
          </p:nvSpPr>
          <p:spPr>
            <a:xfrm>
              <a:off x="10031269" y="3403316"/>
              <a:ext cx="21279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Oval 41" title="Quarter Background Cirlce">
              <a:extLst>
                <a:ext uri="{FF2B5EF4-FFF2-40B4-BE49-F238E27FC236}">
                  <a16:creationId xmlns:a16="http://schemas.microsoft.com/office/drawing/2014/main" id="{4883423B-8AA4-4657-9633-E5592BC734BC}"/>
                </a:ext>
              </a:extLst>
            </p:cNvPr>
            <p:cNvSpPr/>
            <p:nvPr/>
          </p:nvSpPr>
          <p:spPr>
            <a:xfrm>
              <a:off x="9384941" y="3403316"/>
              <a:ext cx="211208"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Oval 42" title="Quarter Background Cirlce">
              <a:extLst>
                <a:ext uri="{FF2B5EF4-FFF2-40B4-BE49-F238E27FC236}">
                  <a16:creationId xmlns:a16="http://schemas.microsoft.com/office/drawing/2014/main" id="{9064EA97-8C93-4557-843C-44F478B2F5E5}"/>
                </a:ext>
              </a:extLst>
            </p:cNvPr>
            <p:cNvSpPr/>
            <p:nvPr/>
          </p:nvSpPr>
          <p:spPr>
            <a:xfrm>
              <a:off x="8732262"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4" name="Straight Connector 43" title="Q lines">
              <a:extLst>
                <a:ext uri="{FF2B5EF4-FFF2-40B4-BE49-F238E27FC236}">
                  <a16:creationId xmlns:a16="http://schemas.microsoft.com/office/drawing/2014/main" id="{FF0A500B-B1E1-4800-B8FB-DF53126EBBD2}"/>
                </a:ext>
              </a:extLst>
            </p:cNvPr>
            <p:cNvCxnSpPr>
              <a:cxnSpLocks/>
            </p:cNvCxnSpPr>
            <p:nvPr/>
          </p:nvCxnSpPr>
          <p:spPr>
            <a:xfrm>
              <a:off x="8835483"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title="Q lines">
              <a:extLst>
                <a:ext uri="{FF2B5EF4-FFF2-40B4-BE49-F238E27FC236}">
                  <a16:creationId xmlns:a16="http://schemas.microsoft.com/office/drawing/2014/main" id="{8CA5CCB9-1C51-4A2C-8E22-90591B690450}"/>
                </a:ext>
              </a:extLst>
            </p:cNvPr>
            <p:cNvCxnSpPr>
              <a:cxnSpLocks/>
            </p:cNvCxnSpPr>
            <p:nvPr/>
          </p:nvCxnSpPr>
          <p:spPr>
            <a:xfrm>
              <a:off x="10131314"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6" name="TextBox 45" title="Quarter Number">
              <a:extLst>
                <a:ext uri="{FF2B5EF4-FFF2-40B4-BE49-F238E27FC236}">
                  <a16:creationId xmlns:a16="http://schemas.microsoft.com/office/drawing/2014/main" id="{802D700B-CD8B-4153-A768-D7D82694C783}"/>
                </a:ext>
              </a:extLst>
            </p:cNvPr>
            <p:cNvSpPr txBox="1"/>
            <p:nvPr/>
          </p:nvSpPr>
          <p:spPr>
            <a:xfrm>
              <a:off x="8697325" y="3431902"/>
              <a:ext cx="287433"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47" name="TextBox 46" title="Quarter Number">
              <a:extLst>
                <a:ext uri="{FF2B5EF4-FFF2-40B4-BE49-F238E27FC236}">
                  <a16:creationId xmlns:a16="http://schemas.microsoft.com/office/drawing/2014/main" id="{5C03C785-5AEC-4AC2-B867-0AA86106FB34}"/>
                </a:ext>
              </a:extLst>
            </p:cNvPr>
            <p:cNvSpPr txBox="1"/>
            <p:nvPr/>
          </p:nvSpPr>
          <p:spPr>
            <a:xfrm>
              <a:off x="9343652" y="3431902"/>
              <a:ext cx="289021"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48" name="TextBox 47" title="Quarter Number">
              <a:extLst>
                <a:ext uri="{FF2B5EF4-FFF2-40B4-BE49-F238E27FC236}">
                  <a16:creationId xmlns:a16="http://schemas.microsoft.com/office/drawing/2014/main" id="{6A24BE30-AAD3-4AE9-A89C-421005110B94}"/>
                </a:ext>
              </a:extLst>
            </p:cNvPr>
            <p:cNvSpPr txBox="1"/>
            <p:nvPr/>
          </p:nvSpPr>
          <p:spPr>
            <a:xfrm>
              <a:off x="9991568" y="3431902"/>
              <a:ext cx="289021"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49" name="TextBox 48" title="Quarter Number">
              <a:extLst>
                <a:ext uri="{FF2B5EF4-FFF2-40B4-BE49-F238E27FC236}">
                  <a16:creationId xmlns:a16="http://schemas.microsoft.com/office/drawing/2014/main" id="{24EC07CE-2308-4D04-BB68-5DFCA8C46504}"/>
                </a:ext>
              </a:extLst>
            </p:cNvPr>
            <p:cNvSpPr txBox="1"/>
            <p:nvPr/>
          </p:nvSpPr>
          <p:spPr>
            <a:xfrm>
              <a:off x="10639483" y="3431902"/>
              <a:ext cx="287434"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50" name="Group 42">
            <a:extLst>
              <a:ext uri="{FF2B5EF4-FFF2-40B4-BE49-F238E27FC236}">
                <a16:creationId xmlns:a16="http://schemas.microsoft.com/office/drawing/2014/main" id="{B25DDC3A-40B9-467F-B81F-67EC1BDAEF07}"/>
              </a:ext>
            </a:extLst>
          </p:cNvPr>
          <p:cNvGrpSpPr>
            <a:grpSpLocks/>
          </p:cNvGrpSpPr>
          <p:nvPr userDrawn="1"/>
        </p:nvGrpSpPr>
        <p:grpSpPr bwMode="auto">
          <a:xfrm>
            <a:off x="5886450" y="3119438"/>
            <a:ext cx="2784475" cy="561975"/>
            <a:chOff x="5886628" y="3119046"/>
            <a:chExt cx="2784204" cy="562188"/>
          </a:xfrm>
        </p:grpSpPr>
        <p:cxnSp>
          <p:nvCxnSpPr>
            <p:cNvPr id="51" name="Straight Connector 50" title="Q lines">
              <a:extLst>
                <a:ext uri="{FF2B5EF4-FFF2-40B4-BE49-F238E27FC236}">
                  <a16:creationId xmlns:a16="http://schemas.microsoft.com/office/drawing/2014/main" id="{3CDB22BE-4D37-4242-86B7-5F73EF23DAAF}"/>
                </a:ext>
              </a:extLst>
            </p:cNvPr>
            <p:cNvCxnSpPr>
              <a:cxnSpLocks/>
            </p:cNvCxnSpPr>
            <p:nvPr/>
          </p:nvCxnSpPr>
          <p:spPr>
            <a:xfrm>
              <a:off x="6889830"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2" name="Arrow: Right 184" title="Year Arrow">
              <a:extLst>
                <a:ext uri="{FF2B5EF4-FFF2-40B4-BE49-F238E27FC236}">
                  <a16:creationId xmlns:a16="http://schemas.microsoft.com/office/drawing/2014/main" id="{CC8B9FF8-C674-457F-9488-13759F271534}"/>
                </a:ext>
              </a:extLst>
            </p:cNvPr>
            <p:cNvSpPr/>
            <p:nvPr/>
          </p:nvSpPr>
          <p:spPr>
            <a:xfrm>
              <a:off x="5886628" y="3325499"/>
              <a:ext cx="2784204" cy="355735"/>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53" name="Oval 52" title="Quarter Background Cirlce">
              <a:extLst>
                <a:ext uri="{FF2B5EF4-FFF2-40B4-BE49-F238E27FC236}">
                  <a16:creationId xmlns:a16="http://schemas.microsoft.com/office/drawing/2014/main" id="{E82C0E5F-0119-4D7D-8D32-A7E93FF14277}"/>
                </a:ext>
              </a:extLst>
            </p:cNvPr>
            <p:cNvSpPr/>
            <p:nvPr/>
          </p:nvSpPr>
          <p:spPr>
            <a:xfrm>
              <a:off x="809621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Oval 53" title="Quarter Background Cirlce">
              <a:extLst>
                <a:ext uri="{FF2B5EF4-FFF2-40B4-BE49-F238E27FC236}">
                  <a16:creationId xmlns:a16="http://schemas.microsoft.com/office/drawing/2014/main" id="{29014683-D330-46D8-8819-15CA4DE8385A}"/>
                </a:ext>
              </a:extLst>
            </p:cNvPr>
            <p:cNvSpPr/>
            <p:nvPr/>
          </p:nvSpPr>
          <p:spPr>
            <a:xfrm>
              <a:off x="7443814" y="3403316"/>
              <a:ext cx="21111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 name="Oval 54" title="Quarter Background Cirlce">
              <a:extLst>
                <a:ext uri="{FF2B5EF4-FFF2-40B4-BE49-F238E27FC236}">
                  <a16:creationId xmlns:a16="http://schemas.microsoft.com/office/drawing/2014/main" id="{096F0DC4-6DFC-442E-9BA7-6639E4242414}"/>
                </a:ext>
              </a:extLst>
            </p:cNvPr>
            <p:cNvSpPr/>
            <p:nvPr/>
          </p:nvSpPr>
          <p:spPr>
            <a:xfrm>
              <a:off x="6791415" y="3403316"/>
              <a:ext cx="212704"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Oval 55" title="Quarter Background Cirlce">
              <a:extLst>
                <a:ext uri="{FF2B5EF4-FFF2-40B4-BE49-F238E27FC236}">
                  <a16:creationId xmlns:a16="http://schemas.microsoft.com/office/drawing/2014/main" id="{B314627F-C94F-4740-B92B-8DED5C6A10CD}"/>
                </a:ext>
              </a:extLst>
            </p:cNvPr>
            <p:cNvSpPr/>
            <p:nvPr/>
          </p:nvSpPr>
          <p:spPr>
            <a:xfrm>
              <a:off x="614060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7" name="Straight Connector 56" title="Q lines">
              <a:extLst>
                <a:ext uri="{FF2B5EF4-FFF2-40B4-BE49-F238E27FC236}">
                  <a16:creationId xmlns:a16="http://schemas.microsoft.com/office/drawing/2014/main" id="{9EBFDFA8-F883-4333-A275-F00D4DD9FE5F}"/>
                </a:ext>
              </a:extLst>
            </p:cNvPr>
            <p:cNvCxnSpPr>
              <a:cxnSpLocks/>
            </p:cNvCxnSpPr>
            <p:nvPr/>
          </p:nvCxnSpPr>
          <p:spPr>
            <a:xfrm>
              <a:off x="6246956"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 name="Straight Connector 57" title="Q lines">
              <a:extLst>
                <a:ext uri="{FF2B5EF4-FFF2-40B4-BE49-F238E27FC236}">
                  <a16:creationId xmlns:a16="http://schemas.microsoft.com/office/drawing/2014/main" id="{0EB35B01-D82B-432F-8EF5-59A8901AAC3B}"/>
                </a:ext>
              </a:extLst>
            </p:cNvPr>
            <p:cNvCxnSpPr>
              <a:cxnSpLocks/>
            </p:cNvCxnSpPr>
            <p:nvPr/>
          </p:nvCxnSpPr>
          <p:spPr>
            <a:xfrm>
              <a:off x="754064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title="Q lines">
              <a:extLst>
                <a:ext uri="{FF2B5EF4-FFF2-40B4-BE49-F238E27FC236}">
                  <a16:creationId xmlns:a16="http://schemas.microsoft.com/office/drawing/2014/main" id="{A7E0F32C-A000-42D7-BE3E-9797F9EB6C5A}"/>
                </a:ext>
              </a:extLst>
            </p:cNvPr>
            <p:cNvCxnSpPr>
              <a:cxnSpLocks/>
            </p:cNvCxnSpPr>
            <p:nvPr/>
          </p:nvCxnSpPr>
          <p:spPr>
            <a:xfrm>
              <a:off x="8188279"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0" name="TextBox 59" title="Quarter Number">
              <a:extLst>
                <a:ext uri="{FF2B5EF4-FFF2-40B4-BE49-F238E27FC236}">
                  <a16:creationId xmlns:a16="http://schemas.microsoft.com/office/drawing/2014/main" id="{4FEA02A4-DE8E-483E-8F4A-517240E9295B}"/>
                </a:ext>
              </a:extLst>
            </p:cNvPr>
            <p:cNvSpPr txBox="1"/>
            <p:nvPr/>
          </p:nvSpPr>
          <p:spPr>
            <a:xfrm>
              <a:off x="6107270"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61" name="TextBox 60" title="Quarter Number">
              <a:extLst>
                <a:ext uri="{FF2B5EF4-FFF2-40B4-BE49-F238E27FC236}">
                  <a16:creationId xmlns:a16="http://schemas.microsoft.com/office/drawing/2014/main" id="{409E8CE8-97DB-40A5-953A-0044AD4BE804}"/>
                </a:ext>
              </a:extLst>
            </p:cNvPr>
            <p:cNvSpPr txBox="1"/>
            <p:nvPr/>
          </p:nvSpPr>
          <p:spPr>
            <a:xfrm>
              <a:off x="6754906"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62" name="TextBox 61" title="Quarter Number">
              <a:extLst>
                <a:ext uri="{FF2B5EF4-FFF2-40B4-BE49-F238E27FC236}">
                  <a16:creationId xmlns:a16="http://schemas.microsoft.com/office/drawing/2014/main" id="{2D4B8FB4-F74A-434A-9A0F-3E77675D77AE}"/>
                </a:ext>
              </a:extLst>
            </p:cNvPr>
            <p:cNvSpPr txBox="1"/>
            <p:nvPr/>
          </p:nvSpPr>
          <p:spPr>
            <a:xfrm>
              <a:off x="7402543"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63" name="TextBox 62" title="Quarter Number">
              <a:extLst>
                <a:ext uri="{FF2B5EF4-FFF2-40B4-BE49-F238E27FC236}">
                  <a16:creationId xmlns:a16="http://schemas.microsoft.com/office/drawing/2014/main" id="{BB2BC4F9-861B-4197-9F3E-81732D2507C0}"/>
                </a:ext>
              </a:extLst>
            </p:cNvPr>
            <p:cNvSpPr txBox="1"/>
            <p:nvPr/>
          </p:nvSpPr>
          <p:spPr>
            <a:xfrm>
              <a:off x="8048593" y="3431902"/>
              <a:ext cx="288897"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64" name="Group 56">
            <a:extLst>
              <a:ext uri="{FF2B5EF4-FFF2-40B4-BE49-F238E27FC236}">
                <a16:creationId xmlns:a16="http://schemas.microsoft.com/office/drawing/2014/main" id="{268AD7DA-DA69-4F8D-9DFE-C3C841A2704E}"/>
              </a:ext>
            </a:extLst>
          </p:cNvPr>
          <p:cNvGrpSpPr>
            <a:grpSpLocks/>
          </p:cNvGrpSpPr>
          <p:nvPr userDrawn="1"/>
        </p:nvGrpSpPr>
        <p:grpSpPr bwMode="auto">
          <a:xfrm>
            <a:off x="3308350" y="3119438"/>
            <a:ext cx="2760663" cy="561975"/>
            <a:chOff x="3309141" y="3119046"/>
            <a:chExt cx="2759196" cy="561751"/>
          </a:xfrm>
        </p:grpSpPr>
        <p:sp>
          <p:nvSpPr>
            <p:cNvPr id="65" name="Arrow: Right 130" title="Year Arrow">
              <a:extLst>
                <a:ext uri="{FF2B5EF4-FFF2-40B4-BE49-F238E27FC236}">
                  <a16:creationId xmlns:a16="http://schemas.microsoft.com/office/drawing/2014/main" id="{E1D7D572-B31E-4D37-854D-8FE260A00AA6}"/>
                </a:ext>
              </a:extLst>
            </p:cNvPr>
            <p:cNvSpPr/>
            <p:nvPr/>
          </p:nvSpPr>
          <p:spPr>
            <a:xfrm>
              <a:off x="3309141" y="3325339"/>
              <a:ext cx="2759196" cy="355458"/>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66" name="Oval 65" title="Quarter Background Cirlce">
              <a:extLst>
                <a:ext uri="{FF2B5EF4-FFF2-40B4-BE49-F238E27FC236}">
                  <a16:creationId xmlns:a16="http://schemas.microsoft.com/office/drawing/2014/main" id="{153826F5-C5B6-41F0-9F45-25A02D3B1BE8}"/>
                </a:ext>
              </a:extLst>
            </p:cNvPr>
            <p:cNvSpPr/>
            <p:nvPr/>
          </p:nvSpPr>
          <p:spPr>
            <a:xfrm>
              <a:off x="5495554" y="3403095"/>
              <a:ext cx="2110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7" name="Oval 66" title="Quarter Background Cirlce">
              <a:extLst>
                <a:ext uri="{FF2B5EF4-FFF2-40B4-BE49-F238E27FC236}">
                  <a16:creationId xmlns:a16="http://schemas.microsoft.com/office/drawing/2014/main" id="{F5365D6F-CE49-4B2E-8CC7-947AF4252C01}"/>
                </a:ext>
              </a:extLst>
            </p:cNvPr>
            <p:cNvSpPr/>
            <p:nvPr/>
          </p:nvSpPr>
          <p:spPr>
            <a:xfrm>
              <a:off x="4846612" y="3403095"/>
              <a:ext cx="211025"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8" name="Oval 67" title="Quarter Background Cirlce">
              <a:extLst>
                <a:ext uri="{FF2B5EF4-FFF2-40B4-BE49-F238E27FC236}">
                  <a16:creationId xmlns:a16="http://schemas.microsoft.com/office/drawing/2014/main" id="{6A8ADCFD-675C-452F-B518-EF16F9D7892F}"/>
                </a:ext>
              </a:extLst>
            </p:cNvPr>
            <p:cNvSpPr/>
            <p:nvPr/>
          </p:nvSpPr>
          <p:spPr>
            <a:xfrm>
              <a:off x="4208776"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9" name="Oval 68" title="Quarter Background Cirlce">
              <a:extLst>
                <a:ext uri="{FF2B5EF4-FFF2-40B4-BE49-F238E27FC236}">
                  <a16:creationId xmlns:a16="http://schemas.microsoft.com/office/drawing/2014/main" id="{F77DDD7B-33D9-4E40-8642-4AD52954ED04}"/>
                </a:ext>
              </a:extLst>
            </p:cNvPr>
            <p:cNvSpPr/>
            <p:nvPr/>
          </p:nvSpPr>
          <p:spPr>
            <a:xfrm>
              <a:off x="3551900"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0" name="Straight Connector 69" title="Q lines">
              <a:extLst>
                <a:ext uri="{FF2B5EF4-FFF2-40B4-BE49-F238E27FC236}">
                  <a16:creationId xmlns:a16="http://schemas.microsoft.com/office/drawing/2014/main" id="{0BA371A3-0958-4595-A430-260DBEB3F858}"/>
                </a:ext>
              </a:extLst>
            </p:cNvPr>
            <p:cNvCxnSpPr>
              <a:cxnSpLocks/>
            </p:cNvCxnSpPr>
            <p:nvPr/>
          </p:nvCxnSpPr>
          <p:spPr>
            <a:xfrm>
              <a:off x="3656619"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1" name="Straight Connector 70" title="Q lines">
              <a:extLst>
                <a:ext uri="{FF2B5EF4-FFF2-40B4-BE49-F238E27FC236}">
                  <a16:creationId xmlns:a16="http://schemas.microsoft.com/office/drawing/2014/main" id="{CEFD0E06-8CB2-4B48-AC0A-C160F9A2A014}"/>
                </a:ext>
              </a:extLst>
            </p:cNvPr>
            <p:cNvCxnSpPr>
              <a:cxnSpLocks/>
            </p:cNvCxnSpPr>
            <p:nvPr/>
          </p:nvCxnSpPr>
          <p:spPr>
            <a:xfrm>
              <a:off x="4303975"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2" name="Straight Connector 71" title="Q lines">
              <a:extLst>
                <a:ext uri="{FF2B5EF4-FFF2-40B4-BE49-F238E27FC236}">
                  <a16:creationId xmlns:a16="http://schemas.microsoft.com/office/drawing/2014/main" id="{BA5A5E21-7F54-4A83-8FB6-590393ED47DB}"/>
                </a:ext>
              </a:extLst>
            </p:cNvPr>
            <p:cNvCxnSpPr>
              <a:cxnSpLocks/>
            </p:cNvCxnSpPr>
            <p:nvPr/>
          </p:nvCxnSpPr>
          <p:spPr>
            <a:xfrm>
              <a:off x="4951331"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Connector 72" title="Q lines">
              <a:extLst>
                <a:ext uri="{FF2B5EF4-FFF2-40B4-BE49-F238E27FC236}">
                  <a16:creationId xmlns:a16="http://schemas.microsoft.com/office/drawing/2014/main" id="{6126A850-2E26-4F75-81E3-33A9769B76E7}"/>
                </a:ext>
              </a:extLst>
            </p:cNvPr>
            <p:cNvCxnSpPr>
              <a:cxnSpLocks/>
            </p:cNvCxnSpPr>
            <p:nvPr/>
          </p:nvCxnSpPr>
          <p:spPr>
            <a:xfrm>
              <a:off x="5598687"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4" name="TextBox 73" title="Quarter Number">
              <a:extLst>
                <a:ext uri="{FF2B5EF4-FFF2-40B4-BE49-F238E27FC236}">
                  <a16:creationId xmlns:a16="http://schemas.microsoft.com/office/drawing/2014/main" id="{56EB91D0-7B6A-4D1D-B4E9-1551B556B9B0}"/>
                </a:ext>
              </a:extLst>
            </p:cNvPr>
            <p:cNvSpPr txBox="1"/>
            <p:nvPr/>
          </p:nvSpPr>
          <p:spPr>
            <a:xfrm>
              <a:off x="3516993" y="3431658"/>
              <a:ext cx="287184"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75" name="TextBox 74" title="Quarter Number">
              <a:extLst>
                <a:ext uri="{FF2B5EF4-FFF2-40B4-BE49-F238E27FC236}">
                  <a16:creationId xmlns:a16="http://schemas.microsoft.com/office/drawing/2014/main" id="{E224C04E-DA0C-4F3D-BB65-BBF96686C80D}"/>
                </a:ext>
              </a:extLst>
            </p:cNvPr>
            <p:cNvSpPr txBox="1"/>
            <p:nvPr/>
          </p:nvSpPr>
          <p:spPr>
            <a:xfrm>
              <a:off x="4164349" y="3431658"/>
              <a:ext cx="287184"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76" name="TextBox 75" title="Quarter Number">
              <a:extLst>
                <a:ext uri="{FF2B5EF4-FFF2-40B4-BE49-F238E27FC236}">
                  <a16:creationId xmlns:a16="http://schemas.microsoft.com/office/drawing/2014/main" id="{452B8FA6-347C-4ED1-8666-E8DF25236A1E}"/>
                </a:ext>
              </a:extLst>
            </p:cNvPr>
            <p:cNvSpPr txBox="1"/>
            <p:nvPr/>
          </p:nvSpPr>
          <p:spPr>
            <a:xfrm>
              <a:off x="4811705" y="3431658"/>
              <a:ext cx="288771"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77" name="TextBox 76" title="Quarter Number">
              <a:extLst>
                <a:ext uri="{FF2B5EF4-FFF2-40B4-BE49-F238E27FC236}">
                  <a16:creationId xmlns:a16="http://schemas.microsoft.com/office/drawing/2014/main" id="{70186B0B-A86B-4CEC-9EE8-B5785446AAB3}"/>
                </a:ext>
              </a:extLst>
            </p:cNvPr>
            <p:cNvSpPr txBox="1"/>
            <p:nvPr/>
          </p:nvSpPr>
          <p:spPr>
            <a:xfrm>
              <a:off x="5459061" y="3431658"/>
              <a:ext cx="288771"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78" name="Group 70">
            <a:extLst>
              <a:ext uri="{FF2B5EF4-FFF2-40B4-BE49-F238E27FC236}">
                <a16:creationId xmlns:a16="http://schemas.microsoft.com/office/drawing/2014/main" id="{EA4208CD-F499-4C18-B56B-3FE62DABDB71}"/>
              </a:ext>
            </a:extLst>
          </p:cNvPr>
          <p:cNvGrpSpPr>
            <a:grpSpLocks/>
          </p:cNvGrpSpPr>
          <p:nvPr userDrawn="1"/>
        </p:nvGrpSpPr>
        <p:grpSpPr bwMode="auto">
          <a:xfrm>
            <a:off x="792163" y="3119438"/>
            <a:ext cx="2695575" cy="561975"/>
            <a:chOff x="791681" y="3119046"/>
            <a:chExt cx="2695434" cy="561751"/>
          </a:xfrm>
        </p:grpSpPr>
        <p:cxnSp>
          <p:nvCxnSpPr>
            <p:cNvPr id="79" name="Straight Connector 78" title="Q lines">
              <a:extLst>
                <a:ext uri="{FF2B5EF4-FFF2-40B4-BE49-F238E27FC236}">
                  <a16:creationId xmlns:a16="http://schemas.microsoft.com/office/drawing/2014/main" id="{FC7E9CB9-6370-4472-89CD-FF07F7CE084A}"/>
                </a:ext>
              </a:extLst>
            </p:cNvPr>
            <p:cNvCxnSpPr>
              <a:cxnSpLocks/>
            </p:cNvCxnSpPr>
            <p:nvPr/>
          </p:nvCxnSpPr>
          <p:spPr>
            <a:xfrm>
              <a:off x="1702858"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0" name="Arrow: Right 129" title="Year Arrow">
              <a:extLst>
                <a:ext uri="{FF2B5EF4-FFF2-40B4-BE49-F238E27FC236}">
                  <a16:creationId xmlns:a16="http://schemas.microsoft.com/office/drawing/2014/main" id="{E3302F73-B329-4D98-B9B2-F3B45D8B0537}"/>
                </a:ext>
              </a:extLst>
            </p:cNvPr>
            <p:cNvSpPr/>
            <p:nvPr/>
          </p:nvSpPr>
          <p:spPr>
            <a:xfrm>
              <a:off x="791681" y="3325339"/>
              <a:ext cx="2695434" cy="355458"/>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81" name="Oval 80" title="Quarter Background Cirlce">
              <a:extLst>
                <a:ext uri="{FF2B5EF4-FFF2-40B4-BE49-F238E27FC236}">
                  <a16:creationId xmlns:a16="http://schemas.microsoft.com/office/drawing/2014/main" id="{029CA8AF-42D9-4483-936D-CD105EDD6BDF}"/>
                </a:ext>
              </a:extLst>
            </p:cNvPr>
            <p:cNvSpPr/>
            <p:nvPr/>
          </p:nvSpPr>
          <p:spPr>
            <a:xfrm>
              <a:off x="2914057"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 name="Oval 81" title="Quarter Background Cirlce">
              <a:extLst>
                <a:ext uri="{FF2B5EF4-FFF2-40B4-BE49-F238E27FC236}">
                  <a16:creationId xmlns:a16="http://schemas.microsoft.com/office/drawing/2014/main" id="{73329707-A2BB-48EE-8C4A-A9CFF34F30D0}"/>
                </a:ext>
              </a:extLst>
            </p:cNvPr>
            <p:cNvSpPr/>
            <p:nvPr/>
          </p:nvSpPr>
          <p:spPr>
            <a:xfrm>
              <a:off x="2255279" y="3403095"/>
              <a:ext cx="212714"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3" name="Oval 82" title="Quarter Background Cirlce">
              <a:extLst>
                <a:ext uri="{FF2B5EF4-FFF2-40B4-BE49-F238E27FC236}">
                  <a16:creationId xmlns:a16="http://schemas.microsoft.com/office/drawing/2014/main" id="{FE4E286F-48CF-4E97-A4D6-1CA226E98A2A}"/>
                </a:ext>
              </a:extLst>
            </p:cNvPr>
            <p:cNvSpPr/>
            <p:nvPr/>
          </p:nvSpPr>
          <p:spPr>
            <a:xfrm>
              <a:off x="1612375"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4" name="Oval 83" title="Quarter Background Cirlce">
              <a:extLst>
                <a:ext uri="{FF2B5EF4-FFF2-40B4-BE49-F238E27FC236}">
                  <a16:creationId xmlns:a16="http://schemas.microsoft.com/office/drawing/2014/main" id="{D5EC6493-522E-434F-A5FD-B3989600D5E6}"/>
                </a:ext>
              </a:extLst>
            </p:cNvPr>
            <p:cNvSpPr/>
            <p:nvPr/>
          </p:nvSpPr>
          <p:spPr>
            <a:xfrm>
              <a:off x="966297" y="3403095"/>
              <a:ext cx="2111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5" name="Straight Connector 84" title="Q lines">
              <a:extLst>
                <a:ext uri="{FF2B5EF4-FFF2-40B4-BE49-F238E27FC236}">
                  <a16:creationId xmlns:a16="http://schemas.microsoft.com/office/drawing/2014/main" id="{F08DFB39-A317-4FE3-8CE6-BEB64A0CD0B1}"/>
                </a:ext>
              </a:extLst>
            </p:cNvPr>
            <p:cNvCxnSpPr>
              <a:cxnSpLocks/>
            </p:cNvCxnSpPr>
            <p:nvPr/>
          </p:nvCxnSpPr>
          <p:spPr>
            <a:xfrm>
              <a:off x="1067892"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Straight Connector 85" title="Q lines">
              <a:extLst>
                <a:ext uri="{FF2B5EF4-FFF2-40B4-BE49-F238E27FC236}">
                  <a16:creationId xmlns:a16="http://schemas.microsoft.com/office/drawing/2014/main" id="{845799E8-3562-4849-AB6F-57CD89FCC98C}"/>
                </a:ext>
              </a:extLst>
            </p:cNvPr>
            <p:cNvCxnSpPr>
              <a:cxnSpLocks/>
            </p:cNvCxnSpPr>
            <p:nvPr/>
          </p:nvCxnSpPr>
          <p:spPr>
            <a:xfrm>
              <a:off x="2361636"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Straight Connector 86" title="Q lines">
              <a:extLst>
                <a:ext uri="{FF2B5EF4-FFF2-40B4-BE49-F238E27FC236}">
                  <a16:creationId xmlns:a16="http://schemas.microsoft.com/office/drawing/2014/main" id="{3E93C2A2-ABC7-41B3-B250-D98EA58D351B}"/>
                </a:ext>
              </a:extLst>
            </p:cNvPr>
            <p:cNvCxnSpPr>
              <a:cxnSpLocks/>
            </p:cNvCxnSpPr>
            <p:nvPr/>
          </p:nvCxnSpPr>
          <p:spPr>
            <a:xfrm>
              <a:off x="3009302"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8" name="TextBox 87" title="Quarter Number">
              <a:extLst>
                <a:ext uri="{FF2B5EF4-FFF2-40B4-BE49-F238E27FC236}">
                  <a16:creationId xmlns:a16="http://schemas.microsoft.com/office/drawing/2014/main" id="{5A738E5D-A7B2-456F-880C-A9F9FB76C6BF}"/>
                </a:ext>
              </a:extLst>
            </p:cNvPr>
            <p:cNvSpPr txBox="1"/>
            <p:nvPr/>
          </p:nvSpPr>
          <p:spPr>
            <a:xfrm>
              <a:off x="926611"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89" name="TextBox 88" title="Quarter Number">
              <a:extLst>
                <a:ext uri="{FF2B5EF4-FFF2-40B4-BE49-F238E27FC236}">
                  <a16:creationId xmlns:a16="http://schemas.microsoft.com/office/drawing/2014/main" id="{CE79B853-4455-4358-AADC-42540FF0E73B}"/>
                </a:ext>
              </a:extLst>
            </p:cNvPr>
            <p:cNvSpPr txBox="1"/>
            <p:nvPr/>
          </p:nvSpPr>
          <p:spPr>
            <a:xfrm>
              <a:off x="1574277"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90" name="TextBox 89" title="Quarter Number">
              <a:extLst>
                <a:ext uri="{FF2B5EF4-FFF2-40B4-BE49-F238E27FC236}">
                  <a16:creationId xmlns:a16="http://schemas.microsoft.com/office/drawing/2014/main" id="{BCEFCC0A-D982-4526-86C5-CF4DA8B9578F}"/>
                </a:ext>
              </a:extLst>
            </p:cNvPr>
            <p:cNvSpPr txBox="1"/>
            <p:nvPr/>
          </p:nvSpPr>
          <p:spPr>
            <a:xfrm>
              <a:off x="2221943"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91" name="TextBox 90" title="Quarter Number">
              <a:extLst>
                <a:ext uri="{FF2B5EF4-FFF2-40B4-BE49-F238E27FC236}">
                  <a16:creationId xmlns:a16="http://schemas.microsoft.com/office/drawing/2014/main" id="{AAB5789E-6F6B-4DD9-BE08-B1DAFCF7FB83}"/>
                </a:ext>
              </a:extLst>
            </p:cNvPr>
            <p:cNvSpPr txBox="1"/>
            <p:nvPr/>
          </p:nvSpPr>
          <p:spPr>
            <a:xfrm>
              <a:off x="2869609"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27" name="Text Placeholder 8"/>
          <p:cNvSpPr>
            <a:spLocks noGrp="1"/>
          </p:cNvSpPr>
          <p:nvPr>
            <p:ph type="body" sz="quarter" idx="13"/>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28" name="Text Placeholder 8"/>
          <p:cNvSpPr>
            <a:spLocks noGrp="1"/>
          </p:cNvSpPr>
          <p:nvPr>
            <p:ph type="body" sz="quarter" idx="14"/>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1" name="Text Placeholder 8"/>
          <p:cNvSpPr>
            <a:spLocks noGrp="1"/>
          </p:cNvSpPr>
          <p:nvPr>
            <p:ph type="body" sz="quarter" idx="15"/>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2" name="Text Placeholder 8"/>
          <p:cNvSpPr>
            <a:spLocks noGrp="1"/>
          </p:cNvSpPr>
          <p:nvPr>
            <p:ph type="body" sz="quarter" idx="16"/>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3" name="Text Placeholder 8"/>
          <p:cNvSpPr>
            <a:spLocks noGrp="1"/>
          </p:cNvSpPr>
          <p:nvPr>
            <p:ph type="body" sz="quarter" idx="17"/>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4" name="Text Placeholder 8"/>
          <p:cNvSpPr>
            <a:spLocks noGrp="1"/>
          </p:cNvSpPr>
          <p:nvPr>
            <p:ph type="body" sz="quarter" idx="23"/>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5" name="Text Placeholder 8"/>
          <p:cNvSpPr>
            <a:spLocks noGrp="1"/>
          </p:cNvSpPr>
          <p:nvPr>
            <p:ph type="body" sz="quarter" idx="24"/>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6" name="Text Placeholder 8"/>
          <p:cNvSpPr>
            <a:spLocks noGrp="1"/>
          </p:cNvSpPr>
          <p:nvPr>
            <p:ph type="body" sz="quarter" idx="25"/>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7" name="Text Placeholder 4"/>
          <p:cNvSpPr>
            <a:spLocks noGrp="1"/>
          </p:cNvSpPr>
          <p:nvPr>
            <p:ph type="body" sz="quarter" idx="26"/>
          </p:nvPr>
        </p:nvSpPr>
        <p:spPr>
          <a:xfrm>
            <a:off x="594428" y="5724950"/>
            <a:ext cx="10898877" cy="595024"/>
          </a:xfrm>
        </p:spPr>
        <p:txBody>
          <a:bodyPr anchor="ctr"/>
          <a:lstStyle>
            <a:lvl1pPr marL="0" indent="0" algn="ctr">
              <a:buNone/>
              <a:defRPr sz="2400" baseline="0">
                <a:latin typeface="Open Sans (Body)"/>
              </a:defRPr>
            </a:lvl1pPr>
          </a:lstStyle>
          <a:p>
            <a:pPr lvl="0"/>
            <a:r>
              <a:rPr lang="en-US"/>
              <a:t>Edit Master text styles</a:t>
            </a:r>
          </a:p>
        </p:txBody>
      </p:sp>
      <p:sp>
        <p:nvSpPr>
          <p:cNvPr id="92" name="Date Placeholder 6">
            <a:extLst>
              <a:ext uri="{FF2B5EF4-FFF2-40B4-BE49-F238E27FC236}">
                <a16:creationId xmlns:a16="http://schemas.microsoft.com/office/drawing/2014/main" id="{425BEB5A-094A-4F2C-BA6A-F38EC37EE52F}"/>
              </a:ext>
            </a:extLst>
          </p:cNvPr>
          <p:cNvSpPr>
            <a:spLocks noGrp="1"/>
          </p:cNvSpPr>
          <p:nvPr>
            <p:ph type="dt" sz="half" idx="27"/>
          </p:nvPr>
        </p:nvSpPr>
        <p:spPr/>
        <p:txBody>
          <a:bodyPr/>
          <a:lstStyle>
            <a:lvl1pPr>
              <a:defRPr/>
            </a:lvl1pPr>
          </a:lstStyle>
          <a:p>
            <a:pPr>
              <a:defRPr/>
            </a:pPr>
            <a:endParaRPr lang="en-US" dirty="0"/>
          </a:p>
        </p:txBody>
      </p:sp>
      <p:sp>
        <p:nvSpPr>
          <p:cNvPr id="93" name="Footer Placeholder 7">
            <a:extLst>
              <a:ext uri="{FF2B5EF4-FFF2-40B4-BE49-F238E27FC236}">
                <a16:creationId xmlns:a16="http://schemas.microsoft.com/office/drawing/2014/main" id="{C5EEA861-A41E-4497-BF6B-363B133E7342}"/>
              </a:ext>
            </a:extLst>
          </p:cNvPr>
          <p:cNvSpPr>
            <a:spLocks noGrp="1"/>
          </p:cNvSpPr>
          <p:nvPr>
            <p:ph type="ftr" sz="quarter" idx="28"/>
          </p:nvPr>
        </p:nvSpPr>
        <p:spPr/>
        <p:txBody>
          <a:bodyPr/>
          <a:lstStyle>
            <a:lvl1pPr>
              <a:defRPr/>
            </a:lvl1pPr>
          </a:lstStyle>
          <a:p>
            <a:pPr>
              <a:defRPr/>
            </a:pPr>
            <a:endParaRPr lang="en-US" dirty="0"/>
          </a:p>
        </p:txBody>
      </p:sp>
      <p:sp>
        <p:nvSpPr>
          <p:cNvPr id="94" name="Slide Number Placeholder 8">
            <a:extLst>
              <a:ext uri="{FF2B5EF4-FFF2-40B4-BE49-F238E27FC236}">
                <a16:creationId xmlns:a16="http://schemas.microsoft.com/office/drawing/2014/main" id="{8A1009EA-6B59-4AD8-B7A7-F704138477BB}"/>
              </a:ext>
            </a:extLst>
          </p:cNvPr>
          <p:cNvSpPr>
            <a:spLocks noGrp="1"/>
          </p:cNvSpPr>
          <p:nvPr>
            <p:ph type="sldNum" sz="quarter" idx="29"/>
          </p:nvPr>
        </p:nvSpPr>
        <p:spPr/>
        <p:txBody>
          <a:bodyPr/>
          <a:lstStyle>
            <a:lvl1pPr>
              <a:defRPr/>
            </a:lvl1pPr>
          </a:lstStyle>
          <a:p>
            <a:pPr>
              <a:defRPr/>
            </a:pPr>
            <a:fld id="{8F65A91A-E589-4495-98DC-DFE015679530}" type="slidenum">
              <a:rPr lang="en-US"/>
              <a:pPr>
                <a:defRPr/>
              </a:pPr>
              <a:t>‹#›</a:t>
            </a:fld>
            <a:endParaRPr lang="en-US" dirty="0"/>
          </a:p>
        </p:txBody>
      </p:sp>
    </p:spTree>
    <p:extLst>
      <p:ext uri="{BB962C8B-B14F-4D97-AF65-F5344CB8AC3E}">
        <p14:creationId xmlns:p14="http://schemas.microsoft.com/office/powerpoint/2010/main" val="10066240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D13ABBF-0770-4681-9736-19C1EE9D9835}"/>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859506BA-5F5C-4ED6-AD42-8129B269FF2D}"/>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C75819EB-167C-4585-B5D3-10489E59C784}"/>
              </a:ext>
            </a:extLst>
          </p:cNvPr>
          <p:cNvSpPr>
            <a:spLocks noGrp="1"/>
          </p:cNvSpPr>
          <p:nvPr>
            <p:ph type="sldNum" sz="quarter" idx="12"/>
          </p:nvPr>
        </p:nvSpPr>
        <p:spPr/>
        <p:txBody>
          <a:bodyPr/>
          <a:lstStyle>
            <a:lvl1pPr>
              <a:defRPr/>
            </a:lvl1pPr>
          </a:lstStyle>
          <a:p>
            <a:pPr>
              <a:defRPr/>
            </a:pPr>
            <a:fld id="{B42C0AA5-4339-4235-9E8B-A2C8EBD0E1F5}" type="slidenum">
              <a:rPr lang="en-US"/>
              <a:pPr>
                <a:defRPr/>
              </a:pPr>
              <a:t>‹#›</a:t>
            </a:fld>
            <a:endParaRPr lang="en-US" dirty="0"/>
          </a:p>
        </p:txBody>
      </p:sp>
    </p:spTree>
    <p:extLst>
      <p:ext uri="{BB962C8B-B14F-4D97-AF65-F5344CB8AC3E}">
        <p14:creationId xmlns:p14="http://schemas.microsoft.com/office/powerpoint/2010/main" val="209485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3">
            <a:extLst>
              <a:ext uri="{FF2B5EF4-FFF2-40B4-BE49-F238E27FC236}">
                <a16:creationId xmlns:a16="http://schemas.microsoft.com/office/drawing/2014/main" id="{7FF48ED3-6BA8-414E-A355-68D9C99A5154}"/>
              </a:ext>
            </a:extLst>
          </p:cNvPr>
          <p:cNvSpPr>
            <a:spLocks noGrp="1"/>
          </p:cNvSpPr>
          <p:nvPr>
            <p:ph type="dt" sz="half" idx="10"/>
          </p:nvPr>
        </p:nvSpPr>
        <p:spPr>
          <a:xfrm>
            <a:off x="838200" y="6497638"/>
            <a:ext cx="2743200" cy="223837"/>
          </a:xfrm>
        </p:spPr>
        <p:txBody>
          <a:bodyPr/>
          <a:lstStyle>
            <a:lvl1pPr>
              <a:defRPr>
                <a:solidFill>
                  <a:schemeClr val="bg1"/>
                </a:solidFill>
              </a:defRPr>
            </a:lvl1pPr>
          </a:lstStyle>
          <a:p>
            <a:pPr>
              <a:defRPr/>
            </a:pPr>
            <a:endParaRPr lang="en-US" dirty="0"/>
          </a:p>
        </p:txBody>
      </p:sp>
      <p:sp>
        <p:nvSpPr>
          <p:cNvPr id="4" name="Footer Placeholder 4">
            <a:extLst>
              <a:ext uri="{FF2B5EF4-FFF2-40B4-BE49-F238E27FC236}">
                <a16:creationId xmlns:a16="http://schemas.microsoft.com/office/drawing/2014/main" id="{39164D03-9D1C-44AE-A956-510DCAE35FD8}"/>
              </a:ext>
            </a:extLst>
          </p:cNvPr>
          <p:cNvSpPr>
            <a:spLocks noGrp="1"/>
          </p:cNvSpPr>
          <p:nvPr>
            <p:ph type="ftr" sz="quarter" idx="11"/>
          </p:nvPr>
        </p:nvSpPr>
        <p:spPr>
          <a:xfrm>
            <a:off x="4038600" y="6497638"/>
            <a:ext cx="4114800" cy="223837"/>
          </a:xfrm>
        </p:spPr>
        <p:txBody>
          <a:bodyPr/>
          <a:lstStyle>
            <a:lvl1pPr>
              <a:defRPr>
                <a:solidFill>
                  <a:schemeClr val="bg1"/>
                </a:solidFill>
              </a:defRPr>
            </a:lvl1pPr>
          </a:lstStyle>
          <a:p>
            <a:pPr>
              <a:defRPr/>
            </a:pPr>
            <a:endParaRPr lang="en-US" dirty="0"/>
          </a:p>
        </p:txBody>
      </p:sp>
      <p:sp>
        <p:nvSpPr>
          <p:cNvPr id="5" name="Slide Number Placeholder 5">
            <a:extLst>
              <a:ext uri="{FF2B5EF4-FFF2-40B4-BE49-F238E27FC236}">
                <a16:creationId xmlns:a16="http://schemas.microsoft.com/office/drawing/2014/main" id="{D57AB659-8687-4048-BD97-CF6BAC725ACC}"/>
              </a:ext>
            </a:extLst>
          </p:cNvPr>
          <p:cNvSpPr>
            <a:spLocks noGrp="1"/>
          </p:cNvSpPr>
          <p:nvPr>
            <p:ph type="sldNum" sz="quarter" idx="12"/>
          </p:nvPr>
        </p:nvSpPr>
        <p:spPr>
          <a:xfrm>
            <a:off x="8610600" y="6497638"/>
            <a:ext cx="2743200" cy="223837"/>
          </a:xfrm>
        </p:spPr>
        <p:txBody>
          <a:bodyPr/>
          <a:lstStyle>
            <a:lvl1pPr>
              <a:defRPr>
                <a:solidFill>
                  <a:schemeClr val="bg1"/>
                </a:solidFill>
              </a:defRPr>
            </a:lvl1pPr>
          </a:lstStyle>
          <a:p>
            <a:pPr>
              <a:defRPr/>
            </a:pPr>
            <a:fld id="{22C6B755-535F-4F3C-ABC9-19A88D09038F}" type="slidenum">
              <a:rPr lang="en-US"/>
              <a:pPr>
                <a:defRPr/>
              </a:pPr>
              <a:t>‹#›</a:t>
            </a:fld>
            <a:endParaRPr lang="en-US" dirty="0"/>
          </a:p>
        </p:txBody>
      </p:sp>
    </p:spTree>
    <p:extLst>
      <p:ext uri="{BB962C8B-B14F-4D97-AF65-F5344CB8AC3E}">
        <p14:creationId xmlns:p14="http://schemas.microsoft.com/office/powerpoint/2010/main" val="32693745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Orange/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8602" y="1975259"/>
            <a:ext cx="9534796" cy="3566160"/>
          </a:xfrm>
          <a:prstGeom prst="rect">
            <a:avLst/>
          </a:prstGeom>
        </p:spPr>
        <p:txBody>
          <a:bodyPr>
            <a:normAutofit/>
          </a:bodyPr>
          <a:lstStyle>
            <a:lvl1pPr algn="ctr">
              <a:defRPr sz="6500">
                <a:solidFill>
                  <a:schemeClr val="bg1"/>
                </a:solidFill>
                <a:latin typeface="Open Sans (Headings)"/>
              </a:defRPr>
            </a:lvl1pPr>
          </a:lstStyle>
          <a:p>
            <a:r>
              <a:rPr lang="en-US"/>
              <a:t>Click to edit Master title style</a:t>
            </a:r>
          </a:p>
        </p:txBody>
      </p:sp>
      <p:sp>
        <p:nvSpPr>
          <p:cNvPr id="3" name="Date Placeholder 3">
            <a:extLst>
              <a:ext uri="{FF2B5EF4-FFF2-40B4-BE49-F238E27FC236}">
                <a16:creationId xmlns:a16="http://schemas.microsoft.com/office/drawing/2014/main" id="{98D21FCB-0F95-44C5-ACBC-9DA27973F5A5}"/>
              </a:ext>
            </a:extLst>
          </p:cNvPr>
          <p:cNvSpPr>
            <a:spLocks noGrp="1"/>
          </p:cNvSpPr>
          <p:nvPr>
            <p:ph type="dt" sz="half" idx="10"/>
          </p:nvPr>
        </p:nvSpPr>
        <p:spPr>
          <a:xfrm>
            <a:off x="838200" y="6497638"/>
            <a:ext cx="2743200" cy="223837"/>
          </a:xfrm>
        </p:spPr>
        <p:txBody>
          <a:bodyPr/>
          <a:lstStyle>
            <a:lvl1pPr>
              <a:defRPr>
                <a:solidFill>
                  <a:schemeClr val="bg1"/>
                </a:solidFill>
              </a:defRPr>
            </a:lvl1pPr>
          </a:lstStyle>
          <a:p>
            <a:pPr>
              <a:defRPr/>
            </a:pPr>
            <a:endParaRPr lang="en-US" dirty="0"/>
          </a:p>
        </p:txBody>
      </p:sp>
      <p:sp>
        <p:nvSpPr>
          <p:cNvPr id="4" name="Footer Placeholder 4">
            <a:extLst>
              <a:ext uri="{FF2B5EF4-FFF2-40B4-BE49-F238E27FC236}">
                <a16:creationId xmlns:a16="http://schemas.microsoft.com/office/drawing/2014/main" id="{FB22EF3B-F996-46D7-8D98-848E8C9213F9}"/>
              </a:ext>
            </a:extLst>
          </p:cNvPr>
          <p:cNvSpPr>
            <a:spLocks noGrp="1"/>
          </p:cNvSpPr>
          <p:nvPr>
            <p:ph type="ftr" sz="quarter" idx="11"/>
          </p:nvPr>
        </p:nvSpPr>
        <p:spPr>
          <a:xfrm>
            <a:off x="4038600" y="6497638"/>
            <a:ext cx="4114800" cy="223837"/>
          </a:xfrm>
        </p:spPr>
        <p:txBody>
          <a:bodyPr/>
          <a:lstStyle>
            <a:lvl1pPr>
              <a:defRPr>
                <a:solidFill>
                  <a:schemeClr val="bg1"/>
                </a:solidFill>
              </a:defRPr>
            </a:lvl1pPr>
          </a:lstStyle>
          <a:p>
            <a:pPr>
              <a:defRPr/>
            </a:pPr>
            <a:endParaRPr lang="en-US" dirty="0"/>
          </a:p>
        </p:txBody>
      </p:sp>
      <p:sp>
        <p:nvSpPr>
          <p:cNvPr id="5" name="Slide Number Placeholder 5">
            <a:extLst>
              <a:ext uri="{FF2B5EF4-FFF2-40B4-BE49-F238E27FC236}">
                <a16:creationId xmlns:a16="http://schemas.microsoft.com/office/drawing/2014/main" id="{17B6D6E3-B868-41DE-9B75-BB2D846F7158}"/>
              </a:ext>
            </a:extLst>
          </p:cNvPr>
          <p:cNvSpPr>
            <a:spLocks noGrp="1"/>
          </p:cNvSpPr>
          <p:nvPr>
            <p:ph type="sldNum" sz="quarter" idx="12"/>
          </p:nvPr>
        </p:nvSpPr>
        <p:spPr>
          <a:xfrm>
            <a:off x="8610600" y="6497638"/>
            <a:ext cx="2743200" cy="223837"/>
          </a:xfrm>
        </p:spPr>
        <p:txBody>
          <a:bodyPr/>
          <a:lstStyle>
            <a:lvl1pPr>
              <a:defRPr>
                <a:solidFill>
                  <a:schemeClr val="bg1"/>
                </a:solidFill>
              </a:defRPr>
            </a:lvl1pPr>
          </a:lstStyle>
          <a:p>
            <a:pPr>
              <a:defRPr/>
            </a:pPr>
            <a:fld id="{5CB8C194-D417-41FF-BCC4-72DC9BBCA2A8}" type="slidenum">
              <a:rPr lang="en-US"/>
              <a:pPr>
                <a:defRPr/>
              </a:pPr>
              <a:t>‹#›</a:t>
            </a:fld>
            <a:endParaRPr lang="en-US" dirty="0"/>
          </a:p>
        </p:txBody>
      </p:sp>
    </p:spTree>
    <p:extLst>
      <p:ext uri="{BB962C8B-B14F-4D97-AF65-F5344CB8AC3E}">
        <p14:creationId xmlns:p14="http://schemas.microsoft.com/office/powerpoint/2010/main" val="14196388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62707" y="1508400"/>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62654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58439"/>
            <a:ext cx="9144000" cy="1455651"/>
          </a:xfrm>
          <a:solidFill>
            <a:schemeClr val="bg1">
              <a:lumMod val="95000"/>
            </a:schemeClr>
          </a:solidFill>
        </p:spPr>
        <p:txBody>
          <a:bodyPr>
            <a:normAutofit/>
          </a:bodyPr>
          <a:lstStyle>
            <a:lvl1pPr algn="ctr">
              <a:defRPr sz="5600" b="1">
                <a:solidFill>
                  <a:srgbClr val="3C6EBE"/>
                </a:solidFill>
                <a:latin typeface="+mn-lt"/>
              </a:defRPr>
            </a:lvl1pPr>
          </a:lstStyle>
          <a:p>
            <a:r>
              <a:rPr lang="en-US"/>
              <a:t>Click to edit Master title style</a:t>
            </a:r>
          </a:p>
        </p:txBody>
      </p:sp>
      <p:sp>
        <p:nvSpPr>
          <p:cNvPr id="3" name="Subtitle 2"/>
          <p:cNvSpPr>
            <a:spLocks noGrp="1"/>
          </p:cNvSpPr>
          <p:nvPr>
            <p:ph type="subTitle" idx="1"/>
          </p:nvPr>
        </p:nvSpPr>
        <p:spPr>
          <a:xfrm>
            <a:off x="1524000" y="4315096"/>
            <a:ext cx="9144000" cy="851564"/>
          </a:xfrm>
          <a:solidFill>
            <a:schemeClr val="bg1">
              <a:lumMod val="95000"/>
            </a:schemeClr>
          </a:solidFill>
        </p:spPr>
        <p:txBody>
          <a:bodyPr/>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7CB584-C3AF-45CF-AFEA-CB61AD3A7BFD}"/>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DDB4F082-173E-45C4-AD9B-D58534EF9F8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95BDCEE-EE4D-48C6-A23A-F57A888B06CA}"/>
              </a:ext>
            </a:extLst>
          </p:cNvPr>
          <p:cNvSpPr>
            <a:spLocks noGrp="1"/>
          </p:cNvSpPr>
          <p:nvPr>
            <p:ph type="sldNum" sz="quarter" idx="12"/>
          </p:nvPr>
        </p:nvSpPr>
        <p:spPr/>
        <p:txBody>
          <a:bodyPr/>
          <a:lstStyle>
            <a:lvl1pPr>
              <a:defRPr/>
            </a:lvl1pPr>
          </a:lstStyle>
          <a:p>
            <a:pPr>
              <a:defRPr/>
            </a:pPr>
            <a:fld id="{2DE8F661-5166-4847-8D80-73FEFAEE66D1}" type="slidenum">
              <a:rPr lang="en-US"/>
              <a:pPr>
                <a:defRPr/>
              </a:pPr>
              <a:t>‹#›</a:t>
            </a:fld>
            <a:endParaRPr lang="en-US" dirty="0"/>
          </a:p>
        </p:txBody>
      </p:sp>
    </p:spTree>
    <p:extLst>
      <p:ext uri="{BB962C8B-B14F-4D97-AF65-F5344CB8AC3E}">
        <p14:creationId xmlns:p14="http://schemas.microsoft.com/office/powerpoint/2010/main" val="42733760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ormAutofit/>
          </a:bodyPr>
          <a:lstStyle>
            <a:lvl1pPr algn="ctr">
              <a:defRPr sz="6600" b="1">
                <a:solidFill>
                  <a:srgbClr val="3C6EBE"/>
                </a:solidFill>
                <a:latin typeface="Open Sans Semibold" panose="020B0606030504020204"/>
              </a:defRPr>
            </a:lvl1pPr>
          </a:lstStyle>
          <a:p>
            <a:r>
              <a:rPr lang="en-US"/>
              <a:t>Click to edit Master title</a:t>
            </a:r>
          </a:p>
        </p:txBody>
      </p:sp>
      <p:sp>
        <p:nvSpPr>
          <p:cNvPr id="3" name="Subtitle 2"/>
          <p:cNvSpPr>
            <a:spLocks noGrp="1"/>
          </p:cNvSpPr>
          <p:nvPr>
            <p:ph type="subTitle" idx="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C710A6-164F-4999-8683-A8ADE326BDFD}"/>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B838F0DE-5298-4740-AFC4-CD02CFCD93B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2FE95F6-59F0-447B-8BD9-2D55EE98ABAF}"/>
              </a:ext>
            </a:extLst>
          </p:cNvPr>
          <p:cNvSpPr>
            <a:spLocks noGrp="1"/>
          </p:cNvSpPr>
          <p:nvPr>
            <p:ph type="sldNum" sz="quarter" idx="12"/>
          </p:nvPr>
        </p:nvSpPr>
        <p:spPr/>
        <p:txBody>
          <a:bodyPr/>
          <a:lstStyle>
            <a:lvl1pPr>
              <a:defRPr/>
            </a:lvl1pPr>
          </a:lstStyle>
          <a:p>
            <a:pPr>
              <a:defRPr/>
            </a:pPr>
            <a:fld id="{326E6E62-14BF-41C2-91FF-E26B0B0936E3}" type="slidenum">
              <a:rPr lang="en-US"/>
              <a:pPr>
                <a:defRPr/>
              </a:pPr>
              <a:t>‹#›</a:t>
            </a:fld>
            <a:endParaRPr lang="en-US" dirty="0"/>
          </a:p>
        </p:txBody>
      </p:sp>
    </p:spTree>
    <p:extLst>
      <p:ext uri="{BB962C8B-B14F-4D97-AF65-F5344CB8AC3E}">
        <p14:creationId xmlns:p14="http://schemas.microsoft.com/office/powerpoint/2010/main" val="7802859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
        <p:nvSpPr>
          <p:cNvPr id="5" name="Date Placeholder 3">
            <a:extLst>
              <a:ext uri="{FF2B5EF4-FFF2-40B4-BE49-F238E27FC236}">
                <a16:creationId xmlns:a16="http://schemas.microsoft.com/office/drawing/2014/main" id="{C58065C9-1F78-4952-B73D-563BC45FB16C}"/>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3773B975-6D7C-4D08-B256-BA3DF6D841C0}"/>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295F395-811C-4FDB-A98E-CA87EDBDAAEE}"/>
              </a:ext>
            </a:extLst>
          </p:cNvPr>
          <p:cNvSpPr>
            <a:spLocks noGrp="1"/>
          </p:cNvSpPr>
          <p:nvPr>
            <p:ph type="sldNum" sz="quarter" idx="17"/>
          </p:nvPr>
        </p:nvSpPr>
        <p:spPr/>
        <p:txBody>
          <a:bodyPr/>
          <a:lstStyle>
            <a:lvl1pPr>
              <a:defRPr/>
            </a:lvl1pPr>
          </a:lstStyle>
          <a:p>
            <a:pPr>
              <a:defRPr/>
            </a:pPr>
            <a:fld id="{D13489FD-97A2-49B5-A2DA-987DAFDF49E0}" type="slidenum">
              <a:rPr lang="en-US"/>
              <a:pPr>
                <a:defRPr/>
              </a:pPr>
              <a:t>‹#›</a:t>
            </a:fld>
            <a:endParaRPr lang="en-US" dirty="0"/>
          </a:p>
        </p:txBody>
      </p:sp>
    </p:spTree>
    <p:extLst>
      <p:ext uri="{BB962C8B-B14F-4D97-AF65-F5344CB8AC3E}">
        <p14:creationId xmlns:p14="http://schemas.microsoft.com/office/powerpoint/2010/main" val="783463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37DC3-4089-4658-BAB1-1C60452F445E}"/>
              </a:ext>
            </a:extLst>
          </p:cNvPr>
          <p:cNvSpPr>
            <a:spLocks noGrp="1"/>
          </p:cNvSpPr>
          <p:nvPr>
            <p:ph type="dt" sz="half" idx="14"/>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51422C2-F59C-413C-ACF4-8E2D358942DB}"/>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80DD8B5-EB70-4405-A0F3-024801639219}"/>
              </a:ext>
            </a:extLst>
          </p:cNvPr>
          <p:cNvSpPr>
            <a:spLocks noGrp="1"/>
          </p:cNvSpPr>
          <p:nvPr>
            <p:ph type="sldNum" sz="quarter" idx="16"/>
          </p:nvPr>
        </p:nvSpPr>
        <p:spPr/>
        <p:txBody>
          <a:bodyPr/>
          <a:lstStyle>
            <a:lvl1pPr>
              <a:defRPr/>
            </a:lvl1pPr>
          </a:lstStyle>
          <a:p>
            <a:pPr>
              <a:defRPr/>
            </a:pPr>
            <a:fld id="{EE60A107-1D28-4E04-832B-8FFCC851FF53}" type="slidenum">
              <a:rPr lang="en-US"/>
              <a:pPr>
                <a:defRPr/>
              </a:pPr>
              <a:t>‹#›</a:t>
            </a:fld>
            <a:endParaRPr lang="en-US" dirty="0"/>
          </a:p>
        </p:txBody>
      </p:sp>
    </p:spTree>
    <p:extLst>
      <p:ext uri="{BB962C8B-B14F-4D97-AF65-F5344CB8AC3E}">
        <p14:creationId xmlns:p14="http://schemas.microsoft.com/office/powerpoint/2010/main" val="30855970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1246A8E-9D31-42B7-8AA5-D06A1EE510B3}"/>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67830020-062C-47E9-80F4-BC9DD7F576A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39B4C12-6F20-4C67-9497-D700959A488A}"/>
              </a:ext>
            </a:extLst>
          </p:cNvPr>
          <p:cNvSpPr>
            <a:spLocks noGrp="1"/>
          </p:cNvSpPr>
          <p:nvPr>
            <p:ph type="sldNum" sz="quarter" idx="12"/>
          </p:nvPr>
        </p:nvSpPr>
        <p:spPr/>
        <p:txBody>
          <a:bodyPr/>
          <a:lstStyle>
            <a:lvl1pPr>
              <a:defRPr/>
            </a:lvl1pPr>
          </a:lstStyle>
          <a:p>
            <a:pPr>
              <a:defRPr/>
            </a:pPr>
            <a:fld id="{BCC03436-ACC4-4BCF-952A-9B6D04050D56}" type="slidenum">
              <a:rPr lang="en-US"/>
              <a:pPr>
                <a:defRPr/>
              </a:pPr>
              <a:t>‹#›</a:t>
            </a:fld>
            <a:endParaRPr lang="en-US" dirty="0"/>
          </a:p>
        </p:txBody>
      </p:sp>
    </p:spTree>
    <p:extLst>
      <p:ext uri="{BB962C8B-B14F-4D97-AF65-F5344CB8AC3E}">
        <p14:creationId xmlns:p14="http://schemas.microsoft.com/office/powerpoint/2010/main" val="33448542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
        <p:nvSpPr>
          <p:cNvPr id="4" name="Date Placeholder 3">
            <a:extLst>
              <a:ext uri="{FF2B5EF4-FFF2-40B4-BE49-F238E27FC236}">
                <a16:creationId xmlns:a16="http://schemas.microsoft.com/office/drawing/2014/main" id="{FEE82E90-072B-478A-8D18-FA1319685662}"/>
              </a:ext>
            </a:extLst>
          </p:cNvPr>
          <p:cNvSpPr>
            <a:spLocks noGrp="1"/>
          </p:cNvSpPr>
          <p:nvPr>
            <p:ph type="dt" sz="half" idx="14"/>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1BF91EEB-D4A7-433C-A013-70CE01149D24}"/>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DB3CA3B-C7DD-4D74-A1B6-F9CD5ADF7EF3}"/>
              </a:ext>
            </a:extLst>
          </p:cNvPr>
          <p:cNvSpPr>
            <a:spLocks noGrp="1"/>
          </p:cNvSpPr>
          <p:nvPr>
            <p:ph type="sldNum" sz="quarter" idx="16"/>
          </p:nvPr>
        </p:nvSpPr>
        <p:spPr/>
        <p:txBody>
          <a:bodyPr/>
          <a:lstStyle>
            <a:lvl1pPr>
              <a:defRPr/>
            </a:lvl1pPr>
          </a:lstStyle>
          <a:p>
            <a:pPr>
              <a:defRPr/>
            </a:pPr>
            <a:fld id="{37E76304-E235-4F4D-B656-27F3B91952FC}" type="slidenum">
              <a:rPr lang="en-US"/>
              <a:pPr>
                <a:defRPr/>
              </a:pPr>
              <a:t>‹#›</a:t>
            </a:fld>
            <a:endParaRPr lang="en-US" dirty="0"/>
          </a:p>
        </p:txBody>
      </p:sp>
    </p:spTree>
    <p:extLst>
      <p:ext uri="{BB962C8B-B14F-4D97-AF65-F5344CB8AC3E}">
        <p14:creationId xmlns:p14="http://schemas.microsoft.com/office/powerpoint/2010/main" val="1834825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5" name="Date Placeholder 3">
            <a:extLst>
              <a:ext uri="{FF2B5EF4-FFF2-40B4-BE49-F238E27FC236}">
                <a16:creationId xmlns:a16="http://schemas.microsoft.com/office/drawing/2014/main" id="{03CE0402-2DB2-4825-941E-8DF0072029FE}"/>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82058B8C-B85E-4C2C-912D-CC1C3BF7DD5B}"/>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578B56FE-708D-4D79-943F-14F937C573BB}"/>
              </a:ext>
            </a:extLst>
          </p:cNvPr>
          <p:cNvSpPr>
            <a:spLocks noGrp="1"/>
          </p:cNvSpPr>
          <p:nvPr>
            <p:ph type="sldNum" sz="quarter" idx="12"/>
          </p:nvPr>
        </p:nvSpPr>
        <p:spPr/>
        <p:txBody>
          <a:bodyPr/>
          <a:lstStyle>
            <a:lvl1pPr>
              <a:defRPr/>
            </a:lvl1pPr>
          </a:lstStyle>
          <a:p>
            <a:pPr>
              <a:defRPr/>
            </a:pPr>
            <a:fld id="{65774F35-A33E-4ADA-AC3A-FB312B8AEB18}" type="slidenum">
              <a:rPr lang="en-US"/>
              <a:pPr>
                <a:defRPr/>
              </a:pPr>
              <a:t>‹#›</a:t>
            </a:fld>
            <a:endParaRPr lang="en-US" dirty="0"/>
          </a:p>
        </p:txBody>
      </p:sp>
    </p:spTree>
    <p:extLst>
      <p:ext uri="{BB962C8B-B14F-4D97-AF65-F5344CB8AC3E}">
        <p14:creationId xmlns:p14="http://schemas.microsoft.com/office/powerpoint/2010/main" val="39043762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9" name="Date Placeholder 3">
            <a:extLst>
              <a:ext uri="{FF2B5EF4-FFF2-40B4-BE49-F238E27FC236}">
                <a16:creationId xmlns:a16="http://schemas.microsoft.com/office/drawing/2014/main" id="{498BE850-5D90-4F22-AF1F-8468E75A9D2E}"/>
              </a:ext>
            </a:extLst>
          </p:cNvPr>
          <p:cNvSpPr>
            <a:spLocks noGrp="1"/>
          </p:cNvSpPr>
          <p:nvPr>
            <p:ph type="dt" sz="half" idx="17"/>
          </p:nvPr>
        </p:nvSpPr>
        <p:spPr/>
        <p:txBody>
          <a:bodyPr/>
          <a:lstStyle>
            <a:lvl1pPr>
              <a:defRPr/>
            </a:lvl1pPr>
          </a:lstStyle>
          <a:p>
            <a:pPr>
              <a:defRPr/>
            </a:pPr>
            <a:endParaRPr lang="en-US" dirty="0"/>
          </a:p>
        </p:txBody>
      </p:sp>
      <p:sp>
        <p:nvSpPr>
          <p:cNvPr id="13" name="Footer Placeholder 4">
            <a:extLst>
              <a:ext uri="{FF2B5EF4-FFF2-40B4-BE49-F238E27FC236}">
                <a16:creationId xmlns:a16="http://schemas.microsoft.com/office/drawing/2014/main" id="{719AB95F-F919-4674-AC9B-2A118ABEBE70}"/>
              </a:ext>
            </a:extLst>
          </p:cNvPr>
          <p:cNvSpPr>
            <a:spLocks noGrp="1"/>
          </p:cNvSpPr>
          <p:nvPr>
            <p:ph type="ftr" sz="quarter" idx="18"/>
          </p:nvPr>
        </p:nvSpPr>
        <p:spPr/>
        <p:txBody>
          <a:bodyPr/>
          <a:lstStyle>
            <a:lvl1pPr>
              <a:defRPr/>
            </a:lvl1pPr>
          </a:lstStyle>
          <a:p>
            <a:pPr>
              <a:defRPr/>
            </a:pPr>
            <a:endParaRPr lang="en-US" dirty="0"/>
          </a:p>
        </p:txBody>
      </p:sp>
      <p:sp>
        <p:nvSpPr>
          <p:cNvPr id="14" name="Slide Number Placeholder 5">
            <a:extLst>
              <a:ext uri="{FF2B5EF4-FFF2-40B4-BE49-F238E27FC236}">
                <a16:creationId xmlns:a16="http://schemas.microsoft.com/office/drawing/2014/main" id="{5A6B30EE-1500-4FB2-A97C-C18FFACDA4D6}"/>
              </a:ext>
            </a:extLst>
          </p:cNvPr>
          <p:cNvSpPr>
            <a:spLocks noGrp="1"/>
          </p:cNvSpPr>
          <p:nvPr>
            <p:ph type="sldNum" sz="quarter" idx="19"/>
          </p:nvPr>
        </p:nvSpPr>
        <p:spPr/>
        <p:txBody>
          <a:bodyPr/>
          <a:lstStyle>
            <a:lvl1pPr>
              <a:defRPr/>
            </a:lvl1pPr>
          </a:lstStyle>
          <a:p>
            <a:pPr>
              <a:defRPr/>
            </a:pPr>
            <a:fld id="{12A455A9-4E17-4CAF-82DA-F76C0CE64257}" type="slidenum">
              <a:rPr lang="en-US"/>
              <a:pPr>
                <a:defRPr/>
              </a:pPr>
              <a:t>‹#›</a:t>
            </a:fld>
            <a:endParaRPr lang="en-US" dirty="0"/>
          </a:p>
        </p:txBody>
      </p:sp>
    </p:spTree>
    <p:extLst>
      <p:ext uri="{BB962C8B-B14F-4D97-AF65-F5344CB8AC3E}">
        <p14:creationId xmlns:p14="http://schemas.microsoft.com/office/powerpoint/2010/main" val="92350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58439"/>
            <a:ext cx="9144000" cy="1455651"/>
          </a:xfrm>
          <a:solidFill>
            <a:schemeClr val="bg1">
              <a:lumMod val="95000"/>
            </a:schemeClr>
          </a:solidFill>
        </p:spPr>
        <p:txBody>
          <a:bodyPr>
            <a:normAutofit/>
          </a:bodyPr>
          <a:lstStyle>
            <a:lvl1pPr algn="ctr">
              <a:defRPr sz="5600" b="1">
                <a:solidFill>
                  <a:srgbClr val="3C6EBE"/>
                </a:solidFill>
                <a:latin typeface="+mn-lt"/>
              </a:defRPr>
            </a:lvl1pPr>
          </a:lstStyle>
          <a:p>
            <a:r>
              <a:rPr lang="en-US"/>
              <a:t>Click to edit Master title style</a:t>
            </a:r>
          </a:p>
        </p:txBody>
      </p:sp>
      <p:sp>
        <p:nvSpPr>
          <p:cNvPr id="3" name="Subtitle 2"/>
          <p:cNvSpPr>
            <a:spLocks noGrp="1"/>
          </p:cNvSpPr>
          <p:nvPr>
            <p:ph type="subTitle" idx="1"/>
          </p:nvPr>
        </p:nvSpPr>
        <p:spPr>
          <a:xfrm>
            <a:off x="1524000" y="4315096"/>
            <a:ext cx="9144000" cy="851564"/>
          </a:xfrm>
          <a:solidFill>
            <a:schemeClr val="bg1">
              <a:lumMod val="95000"/>
            </a:schemeClr>
          </a:solidFill>
        </p:spPr>
        <p:txBody>
          <a:bodyPr/>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p:cNvSpPr>
            <a:spLocks noGrp="1"/>
          </p:cNvSpPr>
          <p:nvPr>
            <p:ph type="pic" sz="quarter" idx="13"/>
          </p:nvPr>
        </p:nvSpPr>
        <p:spPr>
          <a:xfrm>
            <a:off x="0" y="1268412"/>
            <a:ext cx="12192000" cy="5589588"/>
          </a:xfrm>
        </p:spPr>
        <p:txBody>
          <a:bodyPr rtlCol="0">
            <a:normAutofit/>
          </a:bodyPr>
          <a:lstStyle/>
          <a:p>
            <a:pPr lvl="0"/>
            <a:endParaRPr lang="en-US" noProof="0" dirty="0"/>
          </a:p>
        </p:txBody>
      </p:sp>
      <p:sp>
        <p:nvSpPr>
          <p:cNvPr id="5" name="Date Placeholder 3">
            <a:extLst>
              <a:ext uri="{FF2B5EF4-FFF2-40B4-BE49-F238E27FC236}">
                <a16:creationId xmlns:a16="http://schemas.microsoft.com/office/drawing/2014/main" id="{02F6F0C7-D61D-4A91-A3C1-BDA929C904F9}"/>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C17EB69E-1D39-416D-821A-3B4EB29111D3}"/>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593BEF5-8260-42E9-9C05-80B67D2368EC}"/>
              </a:ext>
            </a:extLst>
          </p:cNvPr>
          <p:cNvSpPr>
            <a:spLocks noGrp="1"/>
          </p:cNvSpPr>
          <p:nvPr>
            <p:ph type="sldNum" sz="quarter" idx="16"/>
          </p:nvPr>
        </p:nvSpPr>
        <p:spPr/>
        <p:txBody>
          <a:bodyPr/>
          <a:lstStyle>
            <a:lvl1pPr>
              <a:defRPr/>
            </a:lvl1pPr>
          </a:lstStyle>
          <a:p>
            <a:pPr>
              <a:defRPr/>
            </a:pPr>
            <a:fld id="{4A84D754-3D44-4D63-992D-A90416F00A22}" type="slidenum">
              <a:rPr lang="en-US"/>
              <a:pPr>
                <a:defRPr/>
              </a:pPr>
              <a:t>‹#›</a:t>
            </a:fld>
            <a:endParaRPr lang="en-US" dirty="0"/>
          </a:p>
        </p:txBody>
      </p:sp>
    </p:spTree>
    <p:extLst>
      <p:ext uri="{BB962C8B-B14F-4D97-AF65-F5344CB8AC3E}">
        <p14:creationId xmlns:p14="http://schemas.microsoft.com/office/powerpoint/2010/main" val="42344670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a:p>
        </p:txBody>
      </p:sp>
      <p:sp>
        <p:nvSpPr>
          <p:cNvPr id="5" name="Date Placeholder 2">
            <a:extLst>
              <a:ext uri="{FF2B5EF4-FFF2-40B4-BE49-F238E27FC236}">
                <a16:creationId xmlns:a16="http://schemas.microsoft.com/office/drawing/2014/main" id="{DC7F292A-67F3-4522-83C9-F92C5DAD2C36}"/>
              </a:ext>
            </a:extLst>
          </p:cNvPr>
          <p:cNvSpPr>
            <a:spLocks noGrp="1"/>
          </p:cNvSpPr>
          <p:nvPr>
            <p:ph type="dt" sz="half" idx="16"/>
          </p:nvPr>
        </p:nvSpPr>
        <p:spPr/>
        <p:txBody>
          <a:bodyPr/>
          <a:lstStyle>
            <a:lvl1pPr>
              <a:defRPr/>
            </a:lvl1pPr>
          </a:lstStyle>
          <a:p>
            <a:pPr>
              <a:defRPr/>
            </a:pPr>
            <a:endParaRPr lang="en-US" dirty="0"/>
          </a:p>
        </p:txBody>
      </p:sp>
      <p:sp>
        <p:nvSpPr>
          <p:cNvPr id="6" name="Footer Placeholder 3">
            <a:extLst>
              <a:ext uri="{FF2B5EF4-FFF2-40B4-BE49-F238E27FC236}">
                <a16:creationId xmlns:a16="http://schemas.microsoft.com/office/drawing/2014/main" id="{EDCF7B46-27D7-4234-83D9-A8CAB264CDEB}"/>
              </a:ext>
            </a:extLst>
          </p:cNvPr>
          <p:cNvSpPr>
            <a:spLocks noGrp="1"/>
          </p:cNvSpPr>
          <p:nvPr>
            <p:ph type="ftr" sz="quarter" idx="17"/>
          </p:nvPr>
        </p:nvSpPr>
        <p:spPr/>
        <p:txBody>
          <a:bodyPr/>
          <a:lstStyle>
            <a:lvl1pPr>
              <a:defRPr/>
            </a:lvl1pPr>
          </a:lstStyle>
          <a:p>
            <a:pPr>
              <a:defRPr/>
            </a:pPr>
            <a:endParaRPr lang="en-US" dirty="0"/>
          </a:p>
        </p:txBody>
      </p:sp>
      <p:sp>
        <p:nvSpPr>
          <p:cNvPr id="7" name="Slide Number Placeholder 4">
            <a:extLst>
              <a:ext uri="{FF2B5EF4-FFF2-40B4-BE49-F238E27FC236}">
                <a16:creationId xmlns:a16="http://schemas.microsoft.com/office/drawing/2014/main" id="{8B6942AC-9813-4113-A5B6-3202D3EDA5BD}"/>
              </a:ext>
            </a:extLst>
          </p:cNvPr>
          <p:cNvSpPr>
            <a:spLocks noGrp="1"/>
          </p:cNvSpPr>
          <p:nvPr>
            <p:ph type="sldNum" sz="quarter" idx="18"/>
          </p:nvPr>
        </p:nvSpPr>
        <p:spPr/>
        <p:txBody>
          <a:bodyPr/>
          <a:lstStyle>
            <a:lvl1pPr>
              <a:defRPr/>
            </a:lvl1pPr>
          </a:lstStyle>
          <a:p>
            <a:pPr>
              <a:defRPr/>
            </a:pPr>
            <a:fld id="{509AACAB-8FA7-4A82-A0B6-38D206C377DE}" type="slidenum">
              <a:rPr lang="en-US"/>
              <a:pPr>
                <a:defRPr/>
              </a:pPr>
              <a:t>‹#›</a:t>
            </a:fld>
            <a:endParaRPr lang="en-US" dirty="0"/>
          </a:p>
        </p:txBody>
      </p:sp>
    </p:spTree>
    <p:extLst>
      <p:ext uri="{BB962C8B-B14F-4D97-AF65-F5344CB8AC3E}">
        <p14:creationId xmlns:p14="http://schemas.microsoft.com/office/powerpoint/2010/main" val="39930621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a:p>
        </p:txBody>
      </p:sp>
      <p:sp>
        <p:nvSpPr>
          <p:cNvPr id="5" name="Date Placeholder 2">
            <a:extLst>
              <a:ext uri="{FF2B5EF4-FFF2-40B4-BE49-F238E27FC236}">
                <a16:creationId xmlns:a16="http://schemas.microsoft.com/office/drawing/2014/main" id="{A4C4F0FE-C99A-4C58-82B7-D071C7B69696}"/>
              </a:ext>
            </a:extLst>
          </p:cNvPr>
          <p:cNvSpPr>
            <a:spLocks noGrp="1"/>
          </p:cNvSpPr>
          <p:nvPr>
            <p:ph type="dt" sz="half" idx="15"/>
          </p:nvPr>
        </p:nvSpPr>
        <p:spPr/>
        <p:txBody>
          <a:bodyPr/>
          <a:lstStyle>
            <a:lvl1pPr>
              <a:defRPr/>
            </a:lvl1pPr>
          </a:lstStyle>
          <a:p>
            <a:pPr>
              <a:defRPr/>
            </a:pPr>
            <a:endParaRPr lang="en-US" dirty="0"/>
          </a:p>
        </p:txBody>
      </p:sp>
      <p:sp>
        <p:nvSpPr>
          <p:cNvPr id="6" name="Footer Placeholder 3">
            <a:extLst>
              <a:ext uri="{FF2B5EF4-FFF2-40B4-BE49-F238E27FC236}">
                <a16:creationId xmlns:a16="http://schemas.microsoft.com/office/drawing/2014/main" id="{B5F31480-EA67-4041-B09F-A9C76ED1613C}"/>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4">
            <a:extLst>
              <a:ext uri="{FF2B5EF4-FFF2-40B4-BE49-F238E27FC236}">
                <a16:creationId xmlns:a16="http://schemas.microsoft.com/office/drawing/2014/main" id="{01E2CD85-6745-46F8-AF92-CE6A7172E0FE}"/>
              </a:ext>
            </a:extLst>
          </p:cNvPr>
          <p:cNvSpPr>
            <a:spLocks noGrp="1"/>
          </p:cNvSpPr>
          <p:nvPr>
            <p:ph type="sldNum" sz="quarter" idx="17"/>
          </p:nvPr>
        </p:nvSpPr>
        <p:spPr/>
        <p:txBody>
          <a:bodyPr/>
          <a:lstStyle>
            <a:lvl1pPr>
              <a:defRPr/>
            </a:lvl1pPr>
          </a:lstStyle>
          <a:p>
            <a:pPr>
              <a:defRPr/>
            </a:pPr>
            <a:fld id="{1A38EE0F-F429-4775-849B-3269AA81F49B}" type="slidenum">
              <a:rPr lang="en-US"/>
              <a:pPr>
                <a:defRPr/>
              </a:pPr>
              <a:t>‹#›</a:t>
            </a:fld>
            <a:endParaRPr lang="en-US" dirty="0"/>
          </a:p>
        </p:txBody>
      </p:sp>
    </p:spTree>
    <p:extLst>
      <p:ext uri="{BB962C8B-B14F-4D97-AF65-F5344CB8AC3E}">
        <p14:creationId xmlns:p14="http://schemas.microsoft.com/office/powerpoint/2010/main" val="1206065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10" name="Picture Placeholder 6"/>
          <p:cNvSpPr>
            <a:spLocks noGrp="1"/>
          </p:cNvSpPr>
          <p:nvPr>
            <p:ph type="pic" sz="quarter" idx="13"/>
          </p:nvPr>
        </p:nvSpPr>
        <p:spPr>
          <a:xfrm>
            <a:off x="401639" y="1645920"/>
            <a:ext cx="11379991" cy="3648710"/>
          </a:xfrm>
        </p:spPr>
        <p:txBody>
          <a:bodyPr rtlCol="0">
            <a:normAutofit/>
          </a:bodyPr>
          <a:lstStyle>
            <a:lvl1pPr marL="0" indent="0">
              <a:buFontTx/>
              <a:buNone/>
              <a:defRPr>
                <a:latin typeface="Open Sans (Headings)"/>
              </a:defRPr>
            </a:lvl1pPr>
          </a:lstStyle>
          <a:p>
            <a:pPr lvl="0"/>
            <a:endParaRPr lang="en-US" noProof="0"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a:p>
        </p:txBody>
      </p:sp>
      <p:sp>
        <p:nvSpPr>
          <p:cNvPr id="5" name="Date Placeholder 3">
            <a:extLst>
              <a:ext uri="{FF2B5EF4-FFF2-40B4-BE49-F238E27FC236}">
                <a16:creationId xmlns:a16="http://schemas.microsoft.com/office/drawing/2014/main" id="{DC021298-A988-4B71-91FA-435223A21BA0}"/>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635F7D6E-FB42-45FB-A521-3E0AC1AB6DAF}"/>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7ECBE45-AE98-4712-A72F-3186BD84F5FD}"/>
              </a:ext>
            </a:extLst>
          </p:cNvPr>
          <p:cNvSpPr>
            <a:spLocks noGrp="1"/>
          </p:cNvSpPr>
          <p:nvPr>
            <p:ph type="sldNum" sz="quarter" idx="17"/>
          </p:nvPr>
        </p:nvSpPr>
        <p:spPr/>
        <p:txBody>
          <a:bodyPr/>
          <a:lstStyle>
            <a:lvl1pPr>
              <a:defRPr/>
            </a:lvl1pPr>
          </a:lstStyle>
          <a:p>
            <a:pPr>
              <a:defRPr/>
            </a:pPr>
            <a:fld id="{A2DF5316-DEC1-470C-9A73-FB16267CAB8A}" type="slidenum">
              <a:rPr lang="en-US"/>
              <a:pPr>
                <a:defRPr/>
              </a:pPr>
              <a:t>‹#›</a:t>
            </a:fld>
            <a:endParaRPr lang="en-US" dirty="0"/>
          </a:p>
        </p:txBody>
      </p:sp>
    </p:spTree>
    <p:extLst>
      <p:ext uri="{BB962C8B-B14F-4D97-AF65-F5344CB8AC3E}">
        <p14:creationId xmlns:p14="http://schemas.microsoft.com/office/powerpoint/2010/main" val="39620502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D7A75F5-D7A2-439C-91C6-3023118C1496}"/>
              </a:ext>
            </a:extLst>
          </p:cNvPr>
          <p:cNvCxnSpPr/>
          <p:nvPr userDrawn="1"/>
        </p:nvCxnSpPr>
        <p:spPr>
          <a:xfrm>
            <a:off x="7724775" y="3630613"/>
            <a:ext cx="12700" cy="514350"/>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BAA033-A59F-4B65-8CF6-D2BB4FA8B959}"/>
              </a:ext>
            </a:extLst>
          </p:cNvPr>
          <p:cNvCxnSpPr/>
          <p:nvPr userDrawn="1"/>
        </p:nvCxnSpPr>
        <p:spPr>
          <a:xfrm>
            <a:off x="4495800" y="3640138"/>
            <a:ext cx="12700" cy="512762"/>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A01F4D-90D4-4B98-8590-1F2BAB4567EA}"/>
              </a:ext>
            </a:extLst>
          </p:cNvPr>
          <p:cNvCxnSpPr>
            <a:endCxn id="20" idx="4"/>
          </p:cNvCxnSpPr>
          <p:nvPr userDrawn="1"/>
        </p:nvCxnSpPr>
        <p:spPr>
          <a:xfrm>
            <a:off x="6110288" y="3255963"/>
            <a:ext cx="12700" cy="514350"/>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62AF5DC-6090-4A90-BEEB-A3D8C5ED8FC2}"/>
              </a:ext>
            </a:extLst>
          </p:cNvPr>
          <p:cNvSpPr/>
          <p:nvPr userDrawn="1"/>
        </p:nvSpPr>
        <p:spPr>
          <a:xfrm>
            <a:off x="3738563" y="3552825"/>
            <a:ext cx="1530350" cy="293688"/>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6F1AC8B3-F903-4D20-BF73-FFC59062FEBC}"/>
              </a:ext>
            </a:extLst>
          </p:cNvPr>
          <p:cNvSpPr/>
          <p:nvPr userDrawn="1"/>
        </p:nvSpPr>
        <p:spPr>
          <a:xfrm>
            <a:off x="5353050" y="3552825"/>
            <a:ext cx="1530350" cy="293688"/>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C200B97B-E87F-4241-8465-452F65A91942}"/>
              </a:ext>
            </a:extLst>
          </p:cNvPr>
          <p:cNvSpPr/>
          <p:nvPr userDrawn="1"/>
        </p:nvSpPr>
        <p:spPr>
          <a:xfrm>
            <a:off x="6967538" y="3552825"/>
            <a:ext cx="1530350" cy="29368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BC59D601-A4D4-47BA-943C-565637E664BC}"/>
              </a:ext>
            </a:extLst>
          </p:cNvPr>
          <p:cNvSpPr/>
          <p:nvPr userDrawn="1"/>
        </p:nvSpPr>
        <p:spPr>
          <a:xfrm>
            <a:off x="8572500" y="3552825"/>
            <a:ext cx="1530350" cy="293688"/>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DA803DFC-D347-41D0-A52D-5A3A6A9D79E1}"/>
              </a:ext>
            </a:extLst>
          </p:cNvPr>
          <p:cNvSpPr/>
          <p:nvPr userDrawn="1"/>
        </p:nvSpPr>
        <p:spPr>
          <a:xfrm>
            <a:off x="2124075" y="3552825"/>
            <a:ext cx="1530350" cy="293688"/>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F2A7ED85-2F94-43E0-9FF2-6B2408C061B1}"/>
              </a:ext>
            </a:extLst>
          </p:cNvPr>
          <p:cNvSpPr/>
          <p:nvPr userDrawn="1"/>
        </p:nvSpPr>
        <p:spPr>
          <a:xfrm>
            <a:off x="6049963" y="3622675"/>
            <a:ext cx="146050" cy="1476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8" name="Straight Connector 17">
            <a:extLst>
              <a:ext uri="{FF2B5EF4-FFF2-40B4-BE49-F238E27FC236}">
                <a16:creationId xmlns:a16="http://schemas.microsoft.com/office/drawing/2014/main" id="{837C96B7-9A99-43C3-B923-048E5D2D385C}"/>
              </a:ext>
            </a:extLst>
          </p:cNvPr>
          <p:cNvCxnSpPr>
            <a:endCxn id="22" idx="4"/>
          </p:cNvCxnSpPr>
          <p:nvPr userDrawn="1"/>
        </p:nvCxnSpPr>
        <p:spPr>
          <a:xfrm>
            <a:off x="9332913" y="3259138"/>
            <a:ext cx="12700" cy="514350"/>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72F2774-1A56-4775-B8AB-F6AF62E34CE2}"/>
              </a:ext>
            </a:extLst>
          </p:cNvPr>
          <p:cNvSpPr/>
          <p:nvPr userDrawn="1"/>
        </p:nvSpPr>
        <p:spPr>
          <a:xfrm>
            <a:off x="9271000" y="3627438"/>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0" name="Straight Connector 19">
            <a:extLst>
              <a:ext uri="{FF2B5EF4-FFF2-40B4-BE49-F238E27FC236}">
                <a16:creationId xmlns:a16="http://schemas.microsoft.com/office/drawing/2014/main" id="{EB7A7A37-E763-4CA1-9B42-ABCC90FB11F8}"/>
              </a:ext>
            </a:extLst>
          </p:cNvPr>
          <p:cNvCxnSpPr>
            <a:endCxn id="24" idx="4"/>
          </p:cNvCxnSpPr>
          <p:nvPr userDrawn="1"/>
        </p:nvCxnSpPr>
        <p:spPr>
          <a:xfrm>
            <a:off x="2889250" y="3267075"/>
            <a:ext cx="12700" cy="512763"/>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7AA2FA4-FCB9-4CDC-B6BF-8385302F2417}"/>
              </a:ext>
            </a:extLst>
          </p:cNvPr>
          <p:cNvSpPr/>
          <p:nvPr userDrawn="1"/>
        </p:nvSpPr>
        <p:spPr>
          <a:xfrm>
            <a:off x="2828925" y="3633788"/>
            <a:ext cx="146050"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Oval 21">
            <a:extLst>
              <a:ext uri="{FF2B5EF4-FFF2-40B4-BE49-F238E27FC236}">
                <a16:creationId xmlns:a16="http://schemas.microsoft.com/office/drawing/2014/main" id="{0ECD51A8-F5B2-484A-B720-C5F31044BA24}"/>
              </a:ext>
            </a:extLst>
          </p:cNvPr>
          <p:cNvSpPr/>
          <p:nvPr userDrawn="1"/>
        </p:nvSpPr>
        <p:spPr>
          <a:xfrm>
            <a:off x="4424363" y="3643313"/>
            <a:ext cx="146050" cy="147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Oval 22">
            <a:extLst>
              <a:ext uri="{FF2B5EF4-FFF2-40B4-BE49-F238E27FC236}">
                <a16:creationId xmlns:a16="http://schemas.microsoft.com/office/drawing/2014/main" id="{32376D65-09FF-4841-9BA5-50823F8BEA7E}"/>
              </a:ext>
            </a:extLst>
          </p:cNvPr>
          <p:cNvSpPr/>
          <p:nvPr userDrawn="1"/>
        </p:nvSpPr>
        <p:spPr>
          <a:xfrm>
            <a:off x="7664450" y="3613150"/>
            <a:ext cx="147638" cy="14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p:nvPr>
        </p:nvSpPr>
        <p:spPr>
          <a:xfrm>
            <a:off x="2124157" y="5303521"/>
            <a:ext cx="7979333" cy="595024"/>
          </a:xfrm>
        </p:spPr>
        <p:txBody>
          <a:bodyPr anchor="ctr"/>
          <a:lstStyle>
            <a:lvl1pPr marL="0" indent="0" algn="ctr">
              <a:buNone/>
              <a:defRPr sz="2400" baseline="0">
                <a:latin typeface="Open Sans (Body)"/>
              </a:defRPr>
            </a:lvl1pPr>
          </a:lstStyle>
          <a:p>
            <a:pPr lvl="0"/>
            <a:r>
              <a:rPr lang="en-US"/>
              <a:t>Edit Master text styles</a:t>
            </a:r>
          </a:p>
        </p:txBody>
      </p:sp>
      <p:sp>
        <p:nvSpPr>
          <p:cNvPr id="24" name="Date Placeholder 6">
            <a:extLst>
              <a:ext uri="{FF2B5EF4-FFF2-40B4-BE49-F238E27FC236}">
                <a16:creationId xmlns:a16="http://schemas.microsoft.com/office/drawing/2014/main" id="{86388348-4F3E-481F-800B-04A39439CC31}"/>
              </a:ext>
            </a:extLst>
          </p:cNvPr>
          <p:cNvSpPr>
            <a:spLocks noGrp="1"/>
          </p:cNvSpPr>
          <p:nvPr>
            <p:ph type="dt" sz="half" idx="24"/>
          </p:nvPr>
        </p:nvSpPr>
        <p:spPr/>
        <p:txBody>
          <a:bodyPr/>
          <a:lstStyle>
            <a:lvl1pPr>
              <a:defRPr/>
            </a:lvl1pPr>
          </a:lstStyle>
          <a:p>
            <a:pPr>
              <a:defRPr/>
            </a:pPr>
            <a:endParaRPr lang="en-US" dirty="0"/>
          </a:p>
        </p:txBody>
      </p:sp>
      <p:sp>
        <p:nvSpPr>
          <p:cNvPr id="25" name="Footer Placeholder 7">
            <a:extLst>
              <a:ext uri="{FF2B5EF4-FFF2-40B4-BE49-F238E27FC236}">
                <a16:creationId xmlns:a16="http://schemas.microsoft.com/office/drawing/2014/main" id="{BA6F0C8F-9313-4F74-BA23-D2435D555FE6}"/>
              </a:ext>
            </a:extLst>
          </p:cNvPr>
          <p:cNvSpPr>
            <a:spLocks noGrp="1"/>
          </p:cNvSpPr>
          <p:nvPr>
            <p:ph type="ftr" sz="quarter" idx="25"/>
          </p:nvPr>
        </p:nvSpPr>
        <p:spPr/>
        <p:txBody>
          <a:bodyPr/>
          <a:lstStyle>
            <a:lvl1pPr>
              <a:defRPr/>
            </a:lvl1pPr>
          </a:lstStyle>
          <a:p>
            <a:pPr>
              <a:defRPr/>
            </a:pPr>
            <a:endParaRPr lang="en-US" dirty="0"/>
          </a:p>
        </p:txBody>
      </p:sp>
      <p:sp>
        <p:nvSpPr>
          <p:cNvPr id="26" name="Slide Number Placeholder 8">
            <a:extLst>
              <a:ext uri="{FF2B5EF4-FFF2-40B4-BE49-F238E27FC236}">
                <a16:creationId xmlns:a16="http://schemas.microsoft.com/office/drawing/2014/main" id="{F4A54B14-76BC-4F9A-9591-672F3388E9D8}"/>
              </a:ext>
            </a:extLst>
          </p:cNvPr>
          <p:cNvSpPr>
            <a:spLocks noGrp="1"/>
          </p:cNvSpPr>
          <p:nvPr>
            <p:ph type="sldNum" sz="quarter" idx="26"/>
          </p:nvPr>
        </p:nvSpPr>
        <p:spPr/>
        <p:txBody>
          <a:bodyPr/>
          <a:lstStyle>
            <a:lvl1pPr>
              <a:defRPr/>
            </a:lvl1pPr>
          </a:lstStyle>
          <a:p>
            <a:pPr>
              <a:defRPr/>
            </a:pPr>
            <a:fld id="{2E2A279B-F118-4A51-8244-F70DC3A74A9E}" type="slidenum">
              <a:rPr lang="en-US"/>
              <a:pPr>
                <a:defRPr/>
              </a:pPr>
              <a:t>‹#›</a:t>
            </a:fld>
            <a:endParaRPr lang="en-US" dirty="0"/>
          </a:p>
        </p:txBody>
      </p:sp>
    </p:spTree>
    <p:extLst>
      <p:ext uri="{BB962C8B-B14F-4D97-AF65-F5344CB8AC3E}">
        <p14:creationId xmlns:p14="http://schemas.microsoft.com/office/powerpoint/2010/main" val="31879629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1D8663B-5A12-4C20-95C0-84C19DB617CA}"/>
              </a:ext>
            </a:extLst>
          </p:cNvPr>
          <p:cNvSpPr txBox="1">
            <a:spLocks noChangeArrowheads="1"/>
          </p:cNvSpPr>
          <p:nvPr userDrawn="1"/>
        </p:nvSpPr>
        <p:spPr bwMode="auto">
          <a:xfrm>
            <a:off x="792163" y="2938463"/>
            <a:ext cx="5683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2018</a:t>
            </a:r>
          </a:p>
        </p:txBody>
      </p:sp>
      <p:sp>
        <p:nvSpPr>
          <p:cNvPr id="13" name="Oval 12" title="Milestone Number">
            <a:extLst>
              <a:ext uri="{FF2B5EF4-FFF2-40B4-BE49-F238E27FC236}">
                <a16:creationId xmlns:a16="http://schemas.microsoft.com/office/drawing/2014/main" id="{89CBC928-EBE3-4BAD-8831-8709ED691839}"/>
              </a:ext>
            </a:extLst>
          </p:cNvPr>
          <p:cNvSpPr/>
          <p:nvPr userDrawn="1"/>
        </p:nvSpPr>
        <p:spPr>
          <a:xfrm>
            <a:off x="1147763" y="4457700"/>
            <a:ext cx="407987" cy="406400"/>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01</a:t>
            </a:r>
          </a:p>
        </p:txBody>
      </p:sp>
      <p:pic>
        <p:nvPicPr>
          <p:cNvPr id="14" name="Graphic 30" title="callout">
            <a:extLst>
              <a:ext uri="{FF2B5EF4-FFF2-40B4-BE49-F238E27FC236}">
                <a16:creationId xmlns:a16="http://schemas.microsoft.com/office/drawing/2014/main" id="{5C17CD06-7424-4192-98C9-D03E8A902CC5}"/>
              </a:ext>
            </a:extLst>
          </p:cNvPr>
          <p:cNvPicPr>
            <a:picLocks noChangeAspect="1"/>
          </p:cNvPicPr>
          <p:nvPr userDrawn="1"/>
        </p:nvPicPr>
        <p:blipFill>
          <a:blip/>
          <a:stretch>
            <a:fillRect/>
          </a:stretch>
        </p:blipFill>
        <p:spPr>
          <a:xfrm rot="16200000">
            <a:off x="933450" y="3914775"/>
            <a:ext cx="581025" cy="295275"/>
          </a:xfrm>
          <a:prstGeom prst="rect">
            <a:avLst/>
          </a:prstGeom>
        </p:spPr>
      </p:pic>
      <p:sp>
        <p:nvSpPr>
          <p:cNvPr id="15" name="Oval 14" title="Milestone Number">
            <a:extLst>
              <a:ext uri="{FF2B5EF4-FFF2-40B4-BE49-F238E27FC236}">
                <a16:creationId xmlns:a16="http://schemas.microsoft.com/office/drawing/2014/main" id="{14D51BD4-DB23-4307-A549-5A7C759D668F}"/>
              </a:ext>
            </a:extLst>
          </p:cNvPr>
          <p:cNvSpPr/>
          <p:nvPr userDrawn="1"/>
        </p:nvSpPr>
        <p:spPr>
          <a:xfrm>
            <a:off x="1223963" y="2133600"/>
            <a:ext cx="407987" cy="407988"/>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02</a:t>
            </a:r>
          </a:p>
        </p:txBody>
      </p:sp>
      <p:pic>
        <p:nvPicPr>
          <p:cNvPr id="16" name="Graphic 36" title="callout">
            <a:extLst>
              <a:ext uri="{FF2B5EF4-FFF2-40B4-BE49-F238E27FC236}">
                <a16:creationId xmlns:a16="http://schemas.microsoft.com/office/drawing/2014/main" id="{A104F109-776F-44D8-B26D-4060DFB04842}"/>
              </a:ext>
            </a:extLst>
          </p:cNvPr>
          <p:cNvPicPr>
            <a:picLocks noChangeAspect="1"/>
          </p:cNvPicPr>
          <p:nvPr userDrawn="1"/>
        </p:nvPicPr>
        <p:blipFill>
          <a:blip/>
          <a:stretch>
            <a:fillRect/>
          </a:stretch>
        </p:blipFill>
        <p:spPr>
          <a:xfrm rot="16200000">
            <a:off x="1282700" y="2800350"/>
            <a:ext cx="581025" cy="295275"/>
          </a:xfrm>
          <a:prstGeom prst="rect">
            <a:avLst/>
          </a:prstGeom>
        </p:spPr>
      </p:pic>
      <p:sp>
        <p:nvSpPr>
          <p:cNvPr id="17" name="TextBox 16">
            <a:extLst>
              <a:ext uri="{FF2B5EF4-FFF2-40B4-BE49-F238E27FC236}">
                <a16:creationId xmlns:a16="http://schemas.microsoft.com/office/drawing/2014/main" id="{D8F443CF-4F0F-4397-8EF3-B1B92C830B97}"/>
              </a:ext>
            </a:extLst>
          </p:cNvPr>
          <p:cNvSpPr txBox="1">
            <a:spLocks noChangeArrowheads="1"/>
          </p:cNvSpPr>
          <p:nvPr userDrawn="1"/>
        </p:nvSpPr>
        <p:spPr bwMode="auto">
          <a:xfrm>
            <a:off x="3382963" y="2940050"/>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18" name="Oval 17" title="Milestone Number">
            <a:extLst>
              <a:ext uri="{FF2B5EF4-FFF2-40B4-BE49-F238E27FC236}">
                <a16:creationId xmlns:a16="http://schemas.microsoft.com/office/drawing/2014/main" id="{B263C02C-ECC7-4EC6-9A0D-1B30AA354AA8}"/>
              </a:ext>
            </a:extLst>
          </p:cNvPr>
          <p:cNvSpPr/>
          <p:nvPr userDrawn="1"/>
        </p:nvSpPr>
        <p:spPr>
          <a:xfrm>
            <a:off x="3763963" y="4433888"/>
            <a:ext cx="407987" cy="407987"/>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03</a:t>
            </a:r>
          </a:p>
        </p:txBody>
      </p:sp>
      <p:pic>
        <p:nvPicPr>
          <p:cNvPr id="19" name="Graphic 39" title="callout">
            <a:extLst>
              <a:ext uri="{FF2B5EF4-FFF2-40B4-BE49-F238E27FC236}">
                <a16:creationId xmlns:a16="http://schemas.microsoft.com/office/drawing/2014/main" id="{6DB04CC7-49A9-4635-BA94-1DDAEC5268E6}"/>
              </a:ext>
            </a:extLst>
          </p:cNvPr>
          <p:cNvPicPr>
            <a:picLocks noChangeAspect="1"/>
          </p:cNvPicPr>
          <p:nvPr userDrawn="1"/>
        </p:nvPicPr>
        <p:blipFill>
          <a:blip/>
          <a:stretch>
            <a:fillRect/>
          </a:stretch>
        </p:blipFill>
        <p:spPr>
          <a:xfrm rot="16200000">
            <a:off x="3508375" y="3925888"/>
            <a:ext cx="581025" cy="295275"/>
          </a:xfrm>
          <a:prstGeom prst="rect">
            <a:avLst/>
          </a:prstGeom>
        </p:spPr>
      </p:pic>
      <p:sp>
        <p:nvSpPr>
          <p:cNvPr id="20" name="TextBox 19">
            <a:extLst>
              <a:ext uri="{FF2B5EF4-FFF2-40B4-BE49-F238E27FC236}">
                <a16:creationId xmlns:a16="http://schemas.microsoft.com/office/drawing/2014/main" id="{A96B93A0-BCA2-46D1-AFF6-5D91F53A95AE}"/>
              </a:ext>
            </a:extLst>
          </p:cNvPr>
          <p:cNvSpPr txBox="1">
            <a:spLocks noChangeArrowheads="1"/>
          </p:cNvSpPr>
          <p:nvPr userDrawn="1"/>
        </p:nvSpPr>
        <p:spPr bwMode="auto">
          <a:xfrm>
            <a:off x="5962650" y="2930525"/>
            <a:ext cx="5699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21" name="Oval 20" title="Milestone Number">
            <a:extLst>
              <a:ext uri="{FF2B5EF4-FFF2-40B4-BE49-F238E27FC236}">
                <a16:creationId xmlns:a16="http://schemas.microsoft.com/office/drawing/2014/main" id="{E15A2EE0-AFC2-45FB-8A8C-7F45D3C4BCD5}"/>
              </a:ext>
            </a:extLst>
          </p:cNvPr>
          <p:cNvSpPr/>
          <p:nvPr userDrawn="1"/>
        </p:nvSpPr>
        <p:spPr>
          <a:xfrm>
            <a:off x="6351588" y="443388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04</a:t>
            </a:r>
          </a:p>
        </p:txBody>
      </p:sp>
      <p:pic>
        <p:nvPicPr>
          <p:cNvPr id="22" name="Graphic 42" title="callout">
            <a:extLst>
              <a:ext uri="{FF2B5EF4-FFF2-40B4-BE49-F238E27FC236}">
                <a16:creationId xmlns:a16="http://schemas.microsoft.com/office/drawing/2014/main" id="{D6011145-9B86-40E3-8574-049ED4293FFF}"/>
              </a:ext>
            </a:extLst>
          </p:cNvPr>
          <p:cNvPicPr>
            <a:picLocks noChangeAspect="1"/>
          </p:cNvPicPr>
          <p:nvPr userDrawn="1"/>
        </p:nvPicPr>
        <p:blipFill>
          <a:blip/>
          <a:stretch>
            <a:fillRect/>
          </a:stretch>
        </p:blipFill>
        <p:spPr>
          <a:xfrm rot="16200000">
            <a:off x="6111875" y="3937000"/>
            <a:ext cx="581025" cy="295275"/>
          </a:xfrm>
          <a:prstGeom prst="rect">
            <a:avLst/>
          </a:prstGeom>
        </p:spPr>
      </p:pic>
      <p:sp>
        <p:nvSpPr>
          <p:cNvPr id="23" name="Oval 22" title="Milestone Number">
            <a:extLst>
              <a:ext uri="{FF2B5EF4-FFF2-40B4-BE49-F238E27FC236}">
                <a16:creationId xmlns:a16="http://schemas.microsoft.com/office/drawing/2014/main" id="{BBDC23B5-2BBF-47B5-8654-78F6B066FA59}"/>
              </a:ext>
            </a:extLst>
          </p:cNvPr>
          <p:cNvSpPr/>
          <p:nvPr userDrawn="1"/>
        </p:nvSpPr>
        <p:spPr>
          <a:xfrm>
            <a:off x="6427788" y="2128838"/>
            <a:ext cx="407987" cy="407987"/>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05</a:t>
            </a:r>
          </a:p>
        </p:txBody>
      </p:sp>
      <p:pic>
        <p:nvPicPr>
          <p:cNvPr id="24" name="Graphic 44" title="callout">
            <a:extLst>
              <a:ext uri="{FF2B5EF4-FFF2-40B4-BE49-F238E27FC236}">
                <a16:creationId xmlns:a16="http://schemas.microsoft.com/office/drawing/2014/main" id="{B70B2BB5-AD11-46BD-989C-973B550764A0}"/>
              </a:ext>
            </a:extLst>
          </p:cNvPr>
          <p:cNvPicPr>
            <a:picLocks noChangeAspect="1"/>
          </p:cNvPicPr>
          <p:nvPr userDrawn="1"/>
        </p:nvPicPr>
        <p:blipFill>
          <a:blip/>
          <a:stretch>
            <a:fillRect/>
          </a:stretch>
        </p:blipFill>
        <p:spPr>
          <a:xfrm rot="16200000">
            <a:off x="6465888" y="2800350"/>
            <a:ext cx="581025" cy="295275"/>
          </a:xfrm>
          <a:prstGeom prst="rect">
            <a:avLst/>
          </a:prstGeom>
        </p:spPr>
      </p:pic>
      <p:sp>
        <p:nvSpPr>
          <p:cNvPr id="25" name="TextBox 24">
            <a:extLst>
              <a:ext uri="{FF2B5EF4-FFF2-40B4-BE49-F238E27FC236}">
                <a16:creationId xmlns:a16="http://schemas.microsoft.com/office/drawing/2014/main" id="{8A561254-690D-4CBE-89B9-95BD90C6C6BD}"/>
              </a:ext>
            </a:extLst>
          </p:cNvPr>
          <p:cNvSpPr txBox="1">
            <a:spLocks noChangeArrowheads="1"/>
          </p:cNvSpPr>
          <p:nvPr userDrawn="1"/>
        </p:nvSpPr>
        <p:spPr bwMode="auto">
          <a:xfrm>
            <a:off x="8553450" y="2930525"/>
            <a:ext cx="568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1000" b="1" dirty="0">
                <a:solidFill>
                  <a:srgbClr val="404040"/>
                </a:solidFill>
              </a:rPr>
              <a:t>20YY</a:t>
            </a:r>
          </a:p>
        </p:txBody>
      </p:sp>
      <p:sp>
        <p:nvSpPr>
          <p:cNvPr id="26" name="Oval 25" title="Milestone Number">
            <a:extLst>
              <a:ext uri="{FF2B5EF4-FFF2-40B4-BE49-F238E27FC236}">
                <a16:creationId xmlns:a16="http://schemas.microsoft.com/office/drawing/2014/main" id="{D56D831B-450B-4435-8DB5-53448BB3CE7D}"/>
              </a:ext>
            </a:extLst>
          </p:cNvPr>
          <p:cNvSpPr/>
          <p:nvPr userDrawn="1"/>
        </p:nvSpPr>
        <p:spPr>
          <a:xfrm>
            <a:off x="8918575" y="4433888"/>
            <a:ext cx="406400"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06</a:t>
            </a:r>
          </a:p>
        </p:txBody>
      </p:sp>
      <p:pic>
        <p:nvPicPr>
          <p:cNvPr id="29" name="Graphic 47" title="callout">
            <a:extLst>
              <a:ext uri="{FF2B5EF4-FFF2-40B4-BE49-F238E27FC236}">
                <a16:creationId xmlns:a16="http://schemas.microsoft.com/office/drawing/2014/main" id="{9EE104A0-5619-4F03-8996-8D199A18C9E5}"/>
              </a:ext>
            </a:extLst>
          </p:cNvPr>
          <p:cNvPicPr>
            <a:picLocks noChangeAspect="1"/>
          </p:cNvPicPr>
          <p:nvPr userDrawn="1"/>
        </p:nvPicPr>
        <p:blipFill>
          <a:blip/>
          <a:stretch>
            <a:fillRect/>
          </a:stretch>
        </p:blipFill>
        <p:spPr>
          <a:xfrm rot="16200000">
            <a:off x="8683625" y="3937000"/>
            <a:ext cx="581025" cy="295275"/>
          </a:xfrm>
          <a:prstGeom prst="rect">
            <a:avLst/>
          </a:prstGeom>
        </p:spPr>
      </p:pic>
      <p:sp>
        <p:nvSpPr>
          <p:cNvPr id="30" name="Oval 29" title="Milestone Number">
            <a:extLst>
              <a:ext uri="{FF2B5EF4-FFF2-40B4-BE49-F238E27FC236}">
                <a16:creationId xmlns:a16="http://schemas.microsoft.com/office/drawing/2014/main" id="{D4B72035-6B7E-4A21-8A92-D09AA928EA79}"/>
              </a:ext>
            </a:extLst>
          </p:cNvPr>
          <p:cNvSpPr/>
          <p:nvPr userDrawn="1"/>
        </p:nvSpPr>
        <p:spPr>
          <a:xfrm>
            <a:off x="8955088" y="2125663"/>
            <a:ext cx="407987" cy="407987"/>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ZA" sz="1000" dirty="0">
                <a:solidFill>
                  <a:schemeClr val="bg1"/>
                </a:solidFill>
              </a:rPr>
              <a:t>07</a:t>
            </a:r>
          </a:p>
        </p:txBody>
      </p:sp>
      <p:pic>
        <p:nvPicPr>
          <p:cNvPr id="31" name="Graphic 49" title="callout">
            <a:extLst>
              <a:ext uri="{FF2B5EF4-FFF2-40B4-BE49-F238E27FC236}">
                <a16:creationId xmlns:a16="http://schemas.microsoft.com/office/drawing/2014/main" id="{9023F99D-1342-4785-962A-7EF4B7AF2914}"/>
              </a:ext>
            </a:extLst>
          </p:cNvPr>
          <p:cNvPicPr>
            <a:picLocks noChangeAspect="1"/>
          </p:cNvPicPr>
          <p:nvPr userDrawn="1"/>
        </p:nvPicPr>
        <p:blipFill>
          <a:blip/>
          <a:stretch>
            <a:fillRect/>
          </a:stretch>
        </p:blipFill>
        <p:spPr>
          <a:xfrm rot="16200000">
            <a:off x="9056688" y="2800350"/>
            <a:ext cx="581025" cy="295275"/>
          </a:xfrm>
          <a:prstGeom prst="rect">
            <a:avLst/>
          </a:prstGeom>
        </p:spPr>
      </p:pic>
      <p:grpSp>
        <p:nvGrpSpPr>
          <p:cNvPr id="32" name="Group 24">
            <a:extLst>
              <a:ext uri="{FF2B5EF4-FFF2-40B4-BE49-F238E27FC236}">
                <a16:creationId xmlns:a16="http://schemas.microsoft.com/office/drawing/2014/main" id="{17DA42E2-A9AA-43C7-BAC6-5663C6640523}"/>
              </a:ext>
            </a:extLst>
          </p:cNvPr>
          <p:cNvGrpSpPr>
            <a:grpSpLocks/>
          </p:cNvGrpSpPr>
          <p:nvPr userDrawn="1"/>
        </p:nvGrpSpPr>
        <p:grpSpPr bwMode="auto">
          <a:xfrm>
            <a:off x="10298113" y="2128838"/>
            <a:ext cx="407987" cy="407987"/>
            <a:chOff x="10636741" y="2652807"/>
            <a:chExt cx="296963" cy="296963"/>
          </a:xfrm>
        </p:grpSpPr>
        <p:sp>
          <p:nvSpPr>
            <p:cNvPr id="33" name="Oval 32">
              <a:extLst>
                <a:ext uri="{FF2B5EF4-FFF2-40B4-BE49-F238E27FC236}">
                  <a16:creationId xmlns:a16="http://schemas.microsoft.com/office/drawing/2014/main" id="{4B9C35DE-2887-4FAB-BFDB-2CFB1C3C6347}"/>
                </a:ext>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ZA" sz="600" dirty="0">
                <a:solidFill>
                  <a:schemeClr val="tx1">
                    <a:lumMod val="50000"/>
                    <a:lumOff val="50000"/>
                  </a:schemeClr>
                </a:solidFill>
              </a:endParaRPr>
            </a:p>
          </p:txBody>
        </p:sp>
        <p:pic>
          <p:nvPicPr>
            <p:cNvPr id="34" name="Graphic 26" title="Flag Icon">
              <a:extLst>
                <a:ext uri="{FF2B5EF4-FFF2-40B4-BE49-F238E27FC236}">
                  <a16:creationId xmlns:a16="http://schemas.microsoft.com/office/drawing/2014/main" id="{7D771BB1-C031-4773-9036-E3931E21D6B7}"/>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0710693" y="2716359"/>
              <a:ext cx="149059" cy="169859"/>
            </a:xfrm>
            <a:prstGeom prst="rect">
              <a:avLst/>
            </a:prstGeom>
          </p:spPr>
        </p:pic>
      </p:grpSp>
      <p:pic>
        <p:nvPicPr>
          <p:cNvPr id="35" name="Graphic 27" title="callout">
            <a:extLst>
              <a:ext uri="{FF2B5EF4-FFF2-40B4-BE49-F238E27FC236}">
                <a16:creationId xmlns:a16="http://schemas.microsoft.com/office/drawing/2014/main" id="{F807A9C4-2956-4AF9-A0C0-942C776F50C5}"/>
              </a:ext>
            </a:extLst>
          </p:cNvPr>
          <p:cNvPicPr>
            <a:picLocks noChangeAspect="1"/>
          </p:cNvPicPr>
          <p:nvPr userDrawn="1"/>
        </p:nvPicPr>
        <p:blipFill>
          <a:blip/>
          <a:stretch>
            <a:fillRect/>
          </a:stretch>
        </p:blipFill>
        <p:spPr>
          <a:xfrm rot="16200000">
            <a:off x="10358438" y="2800350"/>
            <a:ext cx="581025" cy="295275"/>
          </a:xfrm>
          <a:prstGeom prst="rect">
            <a:avLst/>
          </a:prstGeom>
        </p:spPr>
      </p:pic>
      <p:grpSp>
        <p:nvGrpSpPr>
          <p:cNvPr id="36" name="Group 28">
            <a:extLst>
              <a:ext uri="{FF2B5EF4-FFF2-40B4-BE49-F238E27FC236}">
                <a16:creationId xmlns:a16="http://schemas.microsoft.com/office/drawing/2014/main" id="{C037DC25-8432-4451-96A8-289F628EDF60}"/>
              </a:ext>
            </a:extLst>
          </p:cNvPr>
          <p:cNvGrpSpPr>
            <a:grpSpLocks/>
          </p:cNvGrpSpPr>
          <p:nvPr userDrawn="1"/>
        </p:nvGrpSpPr>
        <p:grpSpPr bwMode="auto">
          <a:xfrm>
            <a:off x="8482013" y="3119438"/>
            <a:ext cx="3132137" cy="561975"/>
            <a:chOff x="8481353" y="3119046"/>
            <a:chExt cx="3133180" cy="562188"/>
          </a:xfrm>
        </p:grpSpPr>
        <p:cxnSp>
          <p:nvCxnSpPr>
            <p:cNvPr id="37" name="Straight Connector 36" title="Q lines">
              <a:extLst>
                <a:ext uri="{FF2B5EF4-FFF2-40B4-BE49-F238E27FC236}">
                  <a16:creationId xmlns:a16="http://schemas.microsoft.com/office/drawing/2014/main" id="{9CFB4F9B-9704-4CEF-811D-C0398FEC9DD2}"/>
                </a:ext>
              </a:extLst>
            </p:cNvPr>
            <p:cNvCxnSpPr>
              <a:cxnSpLocks/>
            </p:cNvCxnSpPr>
            <p:nvPr/>
          </p:nvCxnSpPr>
          <p:spPr>
            <a:xfrm>
              <a:off x="1078558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Straight Connector 37" title="Q lines">
              <a:extLst>
                <a:ext uri="{FF2B5EF4-FFF2-40B4-BE49-F238E27FC236}">
                  <a16:creationId xmlns:a16="http://schemas.microsoft.com/office/drawing/2014/main" id="{BC9B0391-38F1-4CDE-BF4A-3AC02787CC7F}"/>
                </a:ext>
              </a:extLst>
            </p:cNvPr>
            <p:cNvCxnSpPr>
              <a:cxnSpLocks/>
            </p:cNvCxnSpPr>
            <p:nvPr/>
          </p:nvCxnSpPr>
          <p:spPr>
            <a:xfrm>
              <a:off x="9481811"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9" name="Arrow: Right 132" title="Year Arrow">
              <a:extLst>
                <a:ext uri="{FF2B5EF4-FFF2-40B4-BE49-F238E27FC236}">
                  <a16:creationId xmlns:a16="http://schemas.microsoft.com/office/drawing/2014/main" id="{1ADEB73C-B661-4D9C-AE77-A248E47761D7}"/>
                </a:ext>
              </a:extLst>
            </p:cNvPr>
            <p:cNvSpPr/>
            <p:nvPr/>
          </p:nvSpPr>
          <p:spPr>
            <a:xfrm>
              <a:off x="8481353" y="3325499"/>
              <a:ext cx="3133180" cy="355735"/>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40" name="Oval 39" title="Quarter Background Cirlce">
              <a:extLst>
                <a:ext uri="{FF2B5EF4-FFF2-40B4-BE49-F238E27FC236}">
                  <a16:creationId xmlns:a16="http://schemas.microsoft.com/office/drawing/2014/main" id="{7942624C-DD31-47A8-BD15-AEA719CEA954}"/>
                </a:ext>
              </a:extLst>
            </p:cNvPr>
            <p:cNvSpPr/>
            <p:nvPr/>
          </p:nvSpPr>
          <p:spPr>
            <a:xfrm>
              <a:off x="10682361"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Oval 40" title="Quarter Background Cirlce">
              <a:extLst>
                <a:ext uri="{FF2B5EF4-FFF2-40B4-BE49-F238E27FC236}">
                  <a16:creationId xmlns:a16="http://schemas.microsoft.com/office/drawing/2014/main" id="{9D12485A-6486-4B01-AEAE-62219385D4C6}"/>
                </a:ext>
              </a:extLst>
            </p:cNvPr>
            <p:cNvSpPr/>
            <p:nvPr/>
          </p:nvSpPr>
          <p:spPr>
            <a:xfrm>
              <a:off x="10031269" y="3403316"/>
              <a:ext cx="21279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Oval 41" title="Quarter Background Cirlce">
              <a:extLst>
                <a:ext uri="{FF2B5EF4-FFF2-40B4-BE49-F238E27FC236}">
                  <a16:creationId xmlns:a16="http://schemas.microsoft.com/office/drawing/2014/main" id="{B357852E-3E0C-4EFF-BD1D-B460849334EC}"/>
                </a:ext>
              </a:extLst>
            </p:cNvPr>
            <p:cNvSpPr/>
            <p:nvPr/>
          </p:nvSpPr>
          <p:spPr>
            <a:xfrm>
              <a:off x="9384941" y="3403316"/>
              <a:ext cx="211208"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Oval 42" title="Quarter Background Cirlce">
              <a:extLst>
                <a:ext uri="{FF2B5EF4-FFF2-40B4-BE49-F238E27FC236}">
                  <a16:creationId xmlns:a16="http://schemas.microsoft.com/office/drawing/2014/main" id="{2CB915FF-1A01-41C4-ABA4-4F0E64A1C336}"/>
                </a:ext>
              </a:extLst>
            </p:cNvPr>
            <p:cNvSpPr/>
            <p:nvPr/>
          </p:nvSpPr>
          <p:spPr>
            <a:xfrm>
              <a:off x="8732262" y="3403316"/>
              <a:ext cx="21120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4" name="Straight Connector 43" title="Q lines">
              <a:extLst>
                <a:ext uri="{FF2B5EF4-FFF2-40B4-BE49-F238E27FC236}">
                  <a16:creationId xmlns:a16="http://schemas.microsoft.com/office/drawing/2014/main" id="{E825F7B1-4137-41A4-A20B-FE1C4EA61EE5}"/>
                </a:ext>
              </a:extLst>
            </p:cNvPr>
            <p:cNvCxnSpPr>
              <a:cxnSpLocks/>
            </p:cNvCxnSpPr>
            <p:nvPr/>
          </p:nvCxnSpPr>
          <p:spPr>
            <a:xfrm>
              <a:off x="8835483"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title="Q lines">
              <a:extLst>
                <a:ext uri="{FF2B5EF4-FFF2-40B4-BE49-F238E27FC236}">
                  <a16:creationId xmlns:a16="http://schemas.microsoft.com/office/drawing/2014/main" id="{76E7EC7A-4846-4D85-82B3-516597330C56}"/>
                </a:ext>
              </a:extLst>
            </p:cNvPr>
            <p:cNvCxnSpPr>
              <a:cxnSpLocks/>
            </p:cNvCxnSpPr>
            <p:nvPr/>
          </p:nvCxnSpPr>
          <p:spPr>
            <a:xfrm>
              <a:off x="10131314"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6" name="TextBox 45" title="Quarter Number">
              <a:extLst>
                <a:ext uri="{FF2B5EF4-FFF2-40B4-BE49-F238E27FC236}">
                  <a16:creationId xmlns:a16="http://schemas.microsoft.com/office/drawing/2014/main" id="{BBFEACF8-EA8A-4A85-8583-29E3E270B4CD}"/>
                </a:ext>
              </a:extLst>
            </p:cNvPr>
            <p:cNvSpPr txBox="1"/>
            <p:nvPr/>
          </p:nvSpPr>
          <p:spPr>
            <a:xfrm>
              <a:off x="8697325" y="3431902"/>
              <a:ext cx="287433"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47" name="TextBox 46" title="Quarter Number">
              <a:extLst>
                <a:ext uri="{FF2B5EF4-FFF2-40B4-BE49-F238E27FC236}">
                  <a16:creationId xmlns:a16="http://schemas.microsoft.com/office/drawing/2014/main" id="{3589631E-BD6A-4B37-97F5-9CEC7CE49F94}"/>
                </a:ext>
              </a:extLst>
            </p:cNvPr>
            <p:cNvSpPr txBox="1"/>
            <p:nvPr/>
          </p:nvSpPr>
          <p:spPr>
            <a:xfrm>
              <a:off x="9343652" y="3431902"/>
              <a:ext cx="289021"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48" name="TextBox 47" title="Quarter Number">
              <a:extLst>
                <a:ext uri="{FF2B5EF4-FFF2-40B4-BE49-F238E27FC236}">
                  <a16:creationId xmlns:a16="http://schemas.microsoft.com/office/drawing/2014/main" id="{F42CA29B-9488-44E2-8031-0CC65C62714E}"/>
                </a:ext>
              </a:extLst>
            </p:cNvPr>
            <p:cNvSpPr txBox="1"/>
            <p:nvPr/>
          </p:nvSpPr>
          <p:spPr>
            <a:xfrm>
              <a:off x="9991568" y="3431902"/>
              <a:ext cx="289021"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49" name="TextBox 48" title="Quarter Number">
              <a:extLst>
                <a:ext uri="{FF2B5EF4-FFF2-40B4-BE49-F238E27FC236}">
                  <a16:creationId xmlns:a16="http://schemas.microsoft.com/office/drawing/2014/main" id="{86B18670-BF3E-42C4-B9BA-F12CE360418E}"/>
                </a:ext>
              </a:extLst>
            </p:cNvPr>
            <p:cNvSpPr txBox="1"/>
            <p:nvPr/>
          </p:nvSpPr>
          <p:spPr>
            <a:xfrm>
              <a:off x="10639483" y="3431902"/>
              <a:ext cx="287434"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50" name="Group 42">
            <a:extLst>
              <a:ext uri="{FF2B5EF4-FFF2-40B4-BE49-F238E27FC236}">
                <a16:creationId xmlns:a16="http://schemas.microsoft.com/office/drawing/2014/main" id="{C4CDE4C5-9F5C-4262-B488-BFB59A5DE398}"/>
              </a:ext>
            </a:extLst>
          </p:cNvPr>
          <p:cNvGrpSpPr>
            <a:grpSpLocks/>
          </p:cNvGrpSpPr>
          <p:nvPr userDrawn="1"/>
        </p:nvGrpSpPr>
        <p:grpSpPr bwMode="auto">
          <a:xfrm>
            <a:off x="5886450" y="3119438"/>
            <a:ext cx="2784475" cy="561975"/>
            <a:chOff x="5886628" y="3119046"/>
            <a:chExt cx="2784204" cy="562188"/>
          </a:xfrm>
        </p:grpSpPr>
        <p:cxnSp>
          <p:nvCxnSpPr>
            <p:cNvPr id="51" name="Straight Connector 50" title="Q lines">
              <a:extLst>
                <a:ext uri="{FF2B5EF4-FFF2-40B4-BE49-F238E27FC236}">
                  <a16:creationId xmlns:a16="http://schemas.microsoft.com/office/drawing/2014/main" id="{4A42E8B7-5477-4ABB-9764-5E884FBD5BF0}"/>
                </a:ext>
              </a:extLst>
            </p:cNvPr>
            <p:cNvCxnSpPr>
              <a:cxnSpLocks/>
            </p:cNvCxnSpPr>
            <p:nvPr/>
          </p:nvCxnSpPr>
          <p:spPr>
            <a:xfrm>
              <a:off x="6889830"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2" name="Arrow: Right 184" title="Year Arrow">
              <a:extLst>
                <a:ext uri="{FF2B5EF4-FFF2-40B4-BE49-F238E27FC236}">
                  <a16:creationId xmlns:a16="http://schemas.microsoft.com/office/drawing/2014/main" id="{0433C20D-D6FE-4214-8951-83AF230EF283}"/>
                </a:ext>
              </a:extLst>
            </p:cNvPr>
            <p:cNvSpPr/>
            <p:nvPr/>
          </p:nvSpPr>
          <p:spPr>
            <a:xfrm>
              <a:off x="5886628" y="3325499"/>
              <a:ext cx="2784204" cy="355735"/>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53" name="Oval 52" title="Quarter Background Cirlce">
              <a:extLst>
                <a:ext uri="{FF2B5EF4-FFF2-40B4-BE49-F238E27FC236}">
                  <a16:creationId xmlns:a16="http://schemas.microsoft.com/office/drawing/2014/main" id="{07DD5BFD-EDCE-4ABE-840C-D9037C12926F}"/>
                </a:ext>
              </a:extLst>
            </p:cNvPr>
            <p:cNvSpPr/>
            <p:nvPr/>
          </p:nvSpPr>
          <p:spPr>
            <a:xfrm>
              <a:off x="809621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Oval 53" title="Quarter Background Cirlce">
              <a:extLst>
                <a:ext uri="{FF2B5EF4-FFF2-40B4-BE49-F238E27FC236}">
                  <a16:creationId xmlns:a16="http://schemas.microsoft.com/office/drawing/2014/main" id="{1DD3170E-73EF-478A-A4E9-FC1DFE901746}"/>
                </a:ext>
              </a:extLst>
            </p:cNvPr>
            <p:cNvSpPr/>
            <p:nvPr/>
          </p:nvSpPr>
          <p:spPr>
            <a:xfrm>
              <a:off x="7443814" y="3403316"/>
              <a:ext cx="211116"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 name="Oval 54" title="Quarter Background Cirlce">
              <a:extLst>
                <a:ext uri="{FF2B5EF4-FFF2-40B4-BE49-F238E27FC236}">
                  <a16:creationId xmlns:a16="http://schemas.microsoft.com/office/drawing/2014/main" id="{9B20B05D-7B54-484F-B003-5007CA2619D0}"/>
                </a:ext>
              </a:extLst>
            </p:cNvPr>
            <p:cNvSpPr/>
            <p:nvPr/>
          </p:nvSpPr>
          <p:spPr>
            <a:xfrm>
              <a:off x="6791415" y="3403316"/>
              <a:ext cx="212704"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Oval 55" title="Quarter Background Cirlce">
              <a:extLst>
                <a:ext uri="{FF2B5EF4-FFF2-40B4-BE49-F238E27FC236}">
                  <a16:creationId xmlns:a16="http://schemas.microsoft.com/office/drawing/2014/main" id="{F4757CBB-9F63-452B-BB76-AFE9A0B71F35}"/>
                </a:ext>
              </a:extLst>
            </p:cNvPr>
            <p:cNvSpPr/>
            <p:nvPr/>
          </p:nvSpPr>
          <p:spPr>
            <a:xfrm>
              <a:off x="6140603" y="3403316"/>
              <a:ext cx="211117" cy="211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7" name="Straight Connector 56" title="Q lines">
              <a:extLst>
                <a:ext uri="{FF2B5EF4-FFF2-40B4-BE49-F238E27FC236}">
                  <a16:creationId xmlns:a16="http://schemas.microsoft.com/office/drawing/2014/main" id="{B591E0F3-5D75-4771-A16F-4A297D27A3BE}"/>
                </a:ext>
              </a:extLst>
            </p:cNvPr>
            <p:cNvCxnSpPr>
              <a:cxnSpLocks/>
            </p:cNvCxnSpPr>
            <p:nvPr/>
          </p:nvCxnSpPr>
          <p:spPr>
            <a:xfrm>
              <a:off x="6246956" y="3119046"/>
              <a:ext cx="0" cy="16516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 name="Straight Connector 57" title="Q lines">
              <a:extLst>
                <a:ext uri="{FF2B5EF4-FFF2-40B4-BE49-F238E27FC236}">
                  <a16:creationId xmlns:a16="http://schemas.microsoft.com/office/drawing/2014/main" id="{028BA71A-E0D4-48D2-B042-810D20D18F9E}"/>
                </a:ext>
              </a:extLst>
            </p:cNvPr>
            <p:cNvCxnSpPr>
              <a:cxnSpLocks/>
            </p:cNvCxnSpPr>
            <p:nvPr/>
          </p:nvCxnSpPr>
          <p:spPr>
            <a:xfrm>
              <a:off x="7540642"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title="Q lines">
              <a:extLst>
                <a:ext uri="{FF2B5EF4-FFF2-40B4-BE49-F238E27FC236}">
                  <a16:creationId xmlns:a16="http://schemas.microsoft.com/office/drawing/2014/main" id="{41ECC442-2BD0-46D9-AF3A-CEDD9D5F1E28}"/>
                </a:ext>
              </a:extLst>
            </p:cNvPr>
            <p:cNvCxnSpPr>
              <a:cxnSpLocks/>
            </p:cNvCxnSpPr>
            <p:nvPr/>
          </p:nvCxnSpPr>
          <p:spPr>
            <a:xfrm>
              <a:off x="8188279" y="3119046"/>
              <a:ext cx="0" cy="165163"/>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0" name="TextBox 59" title="Quarter Number">
              <a:extLst>
                <a:ext uri="{FF2B5EF4-FFF2-40B4-BE49-F238E27FC236}">
                  <a16:creationId xmlns:a16="http://schemas.microsoft.com/office/drawing/2014/main" id="{369EDC19-5203-4BFB-A34C-F2B686F5A099}"/>
                </a:ext>
              </a:extLst>
            </p:cNvPr>
            <p:cNvSpPr txBox="1"/>
            <p:nvPr/>
          </p:nvSpPr>
          <p:spPr>
            <a:xfrm>
              <a:off x="6107270"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61" name="TextBox 60" title="Quarter Number">
              <a:extLst>
                <a:ext uri="{FF2B5EF4-FFF2-40B4-BE49-F238E27FC236}">
                  <a16:creationId xmlns:a16="http://schemas.microsoft.com/office/drawing/2014/main" id="{DECEB2E4-50F6-42B0-896A-DEE88BFF6905}"/>
                </a:ext>
              </a:extLst>
            </p:cNvPr>
            <p:cNvSpPr txBox="1"/>
            <p:nvPr/>
          </p:nvSpPr>
          <p:spPr>
            <a:xfrm>
              <a:off x="6754906"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62" name="TextBox 61" title="Quarter Number">
              <a:extLst>
                <a:ext uri="{FF2B5EF4-FFF2-40B4-BE49-F238E27FC236}">
                  <a16:creationId xmlns:a16="http://schemas.microsoft.com/office/drawing/2014/main" id="{F7B5C7D7-F4ED-40AB-967B-512BA31B8BC3}"/>
                </a:ext>
              </a:extLst>
            </p:cNvPr>
            <p:cNvSpPr txBox="1"/>
            <p:nvPr/>
          </p:nvSpPr>
          <p:spPr>
            <a:xfrm>
              <a:off x="7402543" y="3431902"/>
              <a:ext cx="287309"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63" name="TextBox 62" title="Quarter Number">
              <a:extLst>
                <a:ext uri="{FF2B5EF4-FFF2-40B4-BE49-F238E27FC236}">
                  <a16:creationId xmlns:a16="http://schemas.microsoft.com/office/drawing/2014/main" id="{65615E03-BD33-48D8-9092-76AA5B6380D5}"/>
                </a:ext>
              </a:extLst>
            </p:cNvPr>
            <p:cNvSpPr txBox="1"/>
            <p:nvPr/>
          </p:nvSpPr>
          <p:spPr>
            <a:xfrm>
              <a:off x="8048593" y="3431902"/>
              <a:ext cx="288897" cy="142929"/>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64" name="Group 56">
            <a:extLst>
              <a:ext uri="{FF2B5EF4-FFF2-40B4-BE49-F238E27FC236}">
                <a16:creationId xmlns:a16="http://schemas.microsoft.com/office/drawing/2014/main" id="{660F19B3-9C72-486F-A076-B38E32F87792}"/>
              </a:ext>
            </a:extLst>
          </p:cNvPr>
          <p:cNvGrpSpPr>
            <a:grpSpLocks/>
          </p:cNvGrpSpPr>
          <p:nvPr userDrawn="1"/>
        </p:nvGrpSpPr>
        <p:grpSpPr bwMode="auto">
          <a:xfrm>
            <a:off x="3308350" y="3119438"/>
            <a:ext cx="2760663" cy="561975"/>
            <a:chOff x="3309141" y="3119046"/>
            <a:chExt cx="2759196" cy="561751"/>
          </a:xfrm>
        </p:grpSpPr>
        <p:sp>
          <p:nvSpPr>
            <p:cNvPr id="65" name="Arrow: Right 130" title="Year Arrow">
              <a:extLst>
                <a:ext uri="{FF2B5EF4-FFF2-40B4-BE49-F238E27FC236}">
                  <a16:creationId xmlns:a16="http://schemas.microsoft.com/office/drawing/2014/main" id="{687CF61A-C5DE-4B94-8D92-E9A878D2020E}"/>
                </a:ext>
              </a:extLst>
            </p:cNvPr>
            <p:cNvSpPr/>
            <p:nvPr/>
          </p:nvSpPr>
          <p:spPr>
            <a:xfrm>
              <a:off x="3309141" y="3325339"/>
              <a:ext cx="2759196" cy="355458"/>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66" name="Oval 65" title="Quarter Background Cirlce">
              <a:extLst>
                <a:ext uri="{FF2B5EF4-FFF2-40B4-BE49-F238E27FC236}">
                  <a16:creationId xmlns:a16="http://schemas.microsoft.com/office/drawing/2014/main" id="{5D73D59F-8538-4C99-89B7-314BD1A334E6}"/>
                </a:ext>
              </a:extLst>
            </p:cNvPr>
            <p:cNvSpPr/>
            <p:nvPr/>
          </p:nvSpPr>
          <p:spPr>
            <a:xfrm>
              <a:off x="5495554" y="3403095"/>
              <a:ext cx="2110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7" name="Oval 66" title="Quarter Background Cirlce">
              <a:extLst>
                <a:ext uri="{FF2B5EF4-FFF2-40B4-BE49-F238E27FC236}">
                  <a16:creationId xmlns:a16="http://schemas.microsoft.com/office/drawing/2014/main" id="{A4F9E9BC-DB6D-45E4-8511-D94A5BE81986}"/>
                </a:ext>
              </a:extLst>
            </p:cNvPr>
            <p:cNvSpPr/>
            <p:nvPr/>
          </p:nvSpPr>
          <p:spPr>
            <a:xfrm>
              <a:off x="4846612" y="3403095"/>
              <a:ext cx="211025"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8" name="Oval 67" title="Quarter Background Cirlce">
              <a:extLst>
                <a:ext uri="{FF2B5EF4-FFF2-40B4-BE49-F238E27FC236}">
                  <a16:creationId xmlns:a16="http://schemas.microsoft.com/office/drawing/2014/main" id="{2AB20A0D-EE12-4134-A511-409A854160B0}"/>
                </a:ext>
              </a:extLst>
            </p:cNvPr>
            <p:cNvSpPr/>
            <p:nvPr/>
          </p:nvSpPr>
          <p:spPr>
            <a:xfrm>
              <a:off x="4208776"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9" name="Oval 68" title="Quarter Background Cirlce">
              <a:extLst>
                <a:ext uri="{FF2B5EF4-FFF2-40B4-BE49-F238E27FC236}">
                  <a16:creationId xmlns:a16="http://schemas.microsoft.com/office/drawing/2014/main" id="{620B00EE-CB82-4263-8B8B-CB1D37879152}"/>
                </a:ext>
              </a:extLst>
            </p:cNvPr>
            <p:cNvSpPr/>
            <p:nvPr/>
          </p:nvSpPr>
          <p:spPr>
            <a:xfrm>
              <a:off x="3551900" y="3403095"/>
              <a:ext cx="212612"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0" name="Straight Connector 69" title="Q lines">
              <a:extLst>
                <a:ext uri="{FF2B5EF4-FFF2-40B4-BE49-F238E27FC236}">
                  <a16:creationId xmlns:a16="http://schemas.microsoft.com/office/drawing/2014/main" id="{BE7A80DD-65DB-403F-B84D-7F408319FF0B}"/>
                </a:ext>
              </a:extLst>
            </p:cNvPr>
            <p:cNvCxnSpPr>
              <a:cxnSpLocks/>
            </p:cNvCxnSpPr>
            <p:nvPr/>
          </p:nvCxnSpPr>
          <p:spPr>
            <a:xfrm>
              <a:off x="3656619"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1" name="Straight Connector 70" title="Q lines">
              <a:extLst>
                <a:ext uri="{FF2B5EF4-FFF2-40B4-BE49-F238E27FC236}">
                  <a16:creationId xmlns:a16="http://schemas.microsoft.com/office/drawing/2014/main" id="{547B5E18-53A3-4C00-B0E8-DFAE6D2138E2}"/>
                </a:ext>
              </a:extLst>
            </p:cNvPr>
            <p:cNvCxnSpPr>
              <a:cxnSpLocks/>
            </p:cNvCxnSpPr>
            <p:nvPr/>
          </p:nvCxnSpPr>
          <p:spPr>
            <a:xfrm>
              <a:off x="4303975"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2" name="Straight Connector 71" title="Q lines">
              <a:extLst>
                <a:ext uri="{FF2B5EF4-FFF2-40B4-BE49-F238E27FC236}">
                  <a16:creationId xmlns:a16="http://schemas.microsoft.com/office/drawing/2014/main" id="{A1B48966-68CD-431F-8264-B4C32085E8DE}"/>
                </a:ext>
              </a:extLst>
            </p:cNvPr>
            <p:cNvCxnSpPr>
              <a:cxnSpLocks/>
            </p:cNvCxnSpPr>
            <p:nvPr/>
          </p:nvCxnSpPr>
          <p:spPr>
            <a:xfrm>
              <a:off x="4951331"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Connector 72" title="Q lines">
              <a:extLst>
                <a:ext uri="{FF2B5EF4-FFF2-40B4-BE49-F238E27FC236}">
                  <a16:creationId xmlns:a16="http://schemas.microsoft.com/office/drawing/2014/main" id="{F12B86C9-FEDA-4BF1-84E7-4DFEF1952292}"/>
                </a:ext>
              </a:extLst>
            </p:cNvPr>
            <p:cNvCxnSpPr>
              <a:cxnSpLocks/>
            </p:cNvCxnSpPr>
            <p:nvPr/>
          </p:nvCxnSpPr>
          <p:spPr>
            <a:xfrm>
              <a:off x="5598687"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4" name="TextBox 73" title="Quarter Number">
              <a:extLst>
                <a:ext uri="{FF2B5EF4-FFF2-40B4-BE49-F238E27FC236}">
                  <a16:creationId xmlns:a16="http://schemas.microsoft.com/office/drawing/2014/main" id="{4E867764-14AD-4A1A-99B8-D9C9F879DAE0}"/>
                </a:ext>
              </a:extLst>
            </p:cNvPr>
            <p:cNvSpPr txBox="1"/>
            <p:nvPr/>
          </p:nvSpPr>
          <p:spPr>
            <a:xfrm>
              <a:off x="3516993" y="3431658"/>
              <a:ext cx="287184"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75" name="TextBox 74" title="Quarter Number">
              <a:extLst>
                <a:ext uri="{FF2B5EF4-FFF2-40B4-BE49-F238E27FC236}">
                  <a16:creationId xmlns:a16="http://schemas.microsoft.com/office/drawing/2014/main" id="{ACAF364A-659D-4615-B36A-C3CA119AE0B6}"/>
                </a:ext>
              </a:extLst>
            </p:cNvPr>
            <p:cNvSpPr txBox="1"/>
            <p:nvPr/>
          </p:nvSpPr>
          <p:spPr>
            <a:xfrm>
              <a:off x="4164349" y="3431658"/>
              <a:ext cx="287184"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76" name="TextBox 75" title="Quarter Number">
              <a:extLst>
                <a:ext uri="{FF2B5EF4-FFF2-40B4-BE49-F238E27FC236}">
                  <a16:creationId xmlns:a16="http://schemas.microsoft.com/office/drawing/2014/main" id="{62D76C25-A159-4576-B4D3-83B942400816}"/>
                </a:ext>
              </a:extLst>
            </p:cNvPr>
            <p:cNvSpPr txBox="1"/>
            <p:nvPr/>
          </p:nvSpPr>
          <p:spPr>
            <a:xfrm>
              <a:off x="4811705" y="3431658"/>
              <a:ext cx="288771"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77" name="TextBox 76" title="Quarter Number">
              <a:extLst>
                <a:ext uri="{FF2B5EF4-FFF2-40B4-BE49-F238E27FC236}">
                  <a16:creationId xmlns:a16="http://schemas.microsoft.com/office/drawing/2014/main" id="{E371B704-CAB6-4983-8309-76172405A6A9}"/>
                </a:ext>
              </a:extLst>
            </p:cNvPr>
            <p:cNvSpPr txBox="1"/>
            <p:nvPr/>
          </p:nvSpPr>
          <p:spPr>
            <a:xfrm>
              <a:off x="5459061" y="3431658"/>
              <a:ext cx="288771"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grpSp>
        <p:nvGrpSpPr>
          <p:cNvPr id="78" name="Group 70">
            <a:extLst>
              <a:ext uri="{FF2B5EF4-FFF2-40B4-BE49-F238E27FC236}">
                <a16:creationId xmlns:a16="http://schemas.microsoft.com/office/drawing/2014/main" id="{5B912BA9-939E-4992-B211-B3C4AF9D92B3}"/>
              </a:ext>
            </a:extLst>
          </p:cNvPr>
          <p:cNvGrpSpPr>
            <a:grpSpLocks/>
          </p:cNvGrpSpPr>
          <p:nvPr userDrawn="1"/>
        </p:nvGrpSpPr>
        <p:grpSpPr bwMode="auto">
          <a:xfrm>
            <a:off x="792163" y="3119438"/>
            <a:ext cx="2695575" cy="561975"/>
            <a:chOff x="791681" y="3119046"/>
            <a:chExt cx="2695434" cy="561751"/>
          </a:xfrm>
        </p:grpSpPr>
        <p:cxnSp>
          <p:nvCxnSpPr>
            <p:cNvPr id="79" name="Straight Connector 78" title="Q lines">
              <a:extLst>
                <a:ext uri="{FF2B5EF4-FFF2-40B4-BE49-F238E27FC236}">
                  <a16:creationId xmlns:a16="http://schemas.microsoft.com/office/drawing/2014/main" id="{737849A6-B813-45BC-B739-451EE6B2595E}"/>
                </a:ext>
              </a:extLst>
            </p:cNvPr>
            <p:cNvCxnSpPr>
              <a:cxnSpLocks/>
            </p:cNvCxnSpPr>
            <p:nvPr/>
          </p:nvCxnSpPr>
          <p:spPr>
            <a:xfrm>
              <a:off x="1702858"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0" name="Arrow: Right 129" title="Year Arrow">
              <a:extLst>
                <a:ext uri="{FF2B5EF4-FFF2-40B4-BE49-F238E27FC236}">
                  <a16:creationId xmlns:a16="http://schemas.microsoft.com/office/drawing/2014/main" id="{537F8925-3D0E-4FB8-9C47-BF699D4BC33B}"/>
                </a:ext>
              </a:extLst>
            </p:cNvPr>
            <p:cNvSpPr/>
            <p:nvPr/>
          </p:nvSpPr>
          <p:spPr>
            <a:xfrm>
              <a:off x="791681" y="3325339"/>
              <a:ext cx="2695434" cy="355458"/>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600" dirty="0"/>
            </a:p>
          </p:txBody>
        </p:sp>
        <p:sp>
          <p:nvSpPr>
            <p:cNvPr id="81" name="Oval 80" title="Quarter Background Cirlce">
              <a:extLst>
                <a:ext uri="{FF2B5EF4-FFF2-40B4-BE49-F238E27FC236}">
                  <a16:creationId xmlns:a16="http://schemas.microsoft.com/office/drawing/2014/main" id="{649ADFA7-FE7A-4691-AECA-C5D1C4AEC322}"/>
                </a:ext>
              </a:extLst>
            </p:cNvPr>
            <p:cNvSpPr/>
            <p:nvPr/>
          </p:nvSpPr>
          <p:spPr>
            <a:xfrm>
              <a:off x="2914057"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 name="Oval 81" title="Quarter Background Cirlce">
              <a:extLst>
                <a:ext uri="{FF2B5EF4-FFF2-40B4-BE49-F238E27FC236}">
                  <a16:creationId xmlns:a16="http://schemas.microsoft.com/office/drawing/2014/main" id="{81AD86CB-036E-4539-A763-2A9FBB214A5D}"/>
                </a:ext>
              </a:extLst>
            </p:cNvPr>
            <p:cNvSpPr/>
            <p:nvPr/>
          </p:nvSpPr>
          <p:spPr>
            <a:xfrm>
              <a:off x="2255279" y="3403095"/>
              <a:ext cx="212714"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3" name="Oval 82" title="Quarter Background Cirlce">
              <a:extLst>
                <a:ext uri="{FF2B5EF4-FFF2-40B4-BE49-F238E27FC236}">
                  <a16:creationId xmlns:a16="http://schemas.microsoft.com/office/drawing/2014/main" id="{2BF46722-B934-45B7-986E-5CC31DB7C20A}"/>
                </a:ext>
              </a:extLst>
            </p:cNvPr>
            <p:cNvSpPr/>
            <p:nvPr/>
          </p:nvSpPr>
          <p:spPr>
            <a:xfrm>
              <a:off x="1612375" y="3403095"/>
              <a:ext cx="211127"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4" name="Oval 83" title="Quarter Background Cirlce">
              <a:extLst>
                <a:ext uri="{FF2B5EF4-FFF2-40B4-BE49-F238E27FC236}">
                  <a16:creationId xmlns:a16="http://schemas.microsoft.com/office/drawing/2014/main" id="{D609B900-1CCE-404E-AA72-B75B1A12A81C}"/>
                </a:ext>
              </a:extLst>
            </p:cNvPr>
            <p:cNvSpPr/>
            <p:nvPr/>
          </p:nvSpPr>
          <p:spPr>
            <a:xfrm>
              <a:off x="966297" y="3403095"/>
              <a:ext cx="211126" cy="211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5" name="Straight Connector 84" title="Q lines">
              <a:extLst>
                <a:ext uri="{FF2B5EF4-FFF2-40B4-BE49-F238E27FC236}">
                  <a16:creationId xmlns:a16="http://schemas.microsoft.com/office/drawing/2014/main" id="{A7D0F7C7-3BE9-42DF-A29F-43000D8A82CC}"/>
                </a:ext>
              </a:extLst>
            </p:cNvPr>
            <p:cNvCxnSpPr>
              <a:cxnSpLocks/>
            </p:cNvCxnSpPr>
            <p:nvPr/>
          </p:nvCxnSpPr>
          <p:spPr>
            <a:xfrm>
              <a:off x="1067892" y="3119046"/>
              <a:ext cx="0" cy="165034"/>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Straight Connector 85" title="Q lines">
              <a:extLst>
                <a:ext uri="{FF2B5EF4-FFF2-40B4-BE49-F238E27FC236}">
                  <a16:creationId xmlns:a16="http://schemas.microsoft.com/office/drawing/2014/main" id="{AFE092F0-7F46-4703-BFA4-78D1976B3366}"/>
                </a:ext>
              </a:extLst>
            </p:cNvPr>
            <p:cNvCxnSpPr>
              <a:cxnSpLocks/>
            </p:cNvCxnSpPr>
            <p:nvPr/>
          </p:nvCxnSpPr>
          <p:spPr>
            <a:xfrm>
              <a:off x="2361636"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Straight Connector 86" title="Q lines">
              <a:extLst>
                <a:ext uri="{FF2B5EF4-FFF2-40B4-BE49-F238E27FC236}">
                  <a16:creationId xmlns:a16="http://schemas.microsoft.com/office/drawing/2014/main" id="{7EC12D30-1D6B-48A9-A911-DAD301C6EDD7}"/>
                </a:ext>
              </a:extLst>
            </p:cNvPr>
            <p:cNvCxnSpPr>
              <a:cxnSpLocks/>
            </p:cNvCxnSpPr>
            <p:nvPr/>
          </p:nvCxnSpPr>
          <p:spPr>
            <a:xfrm>
              <a:off x="3009302" y="3119046"/>
              <a:ext cx="0" cy="16503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8" name="TextBox 87" title="Quarter Number">
              <a:extLst>
                <a:ext uri="{FF2B5EF4-FFF2-40B4-BE49-F238E27FC236}">
                  <a16:creationId xmlns:a16="http://schemas.microsoft.com/office/drawing/2014/main" id="{D57E2CFC-FE35-477D-BF4B-A21FB9617C06}"/>
                </a:ext>
              </a:extLst>
            </p:cNvPr>
            <p:cNvSpPr txBox="1"/>
            <p:nvPr/>
          </p:nvSpPr>
          <p:spPr>
            <a:xfrm>
              <a:off x="926611"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Q1</a:t>
              </a:r>
              <a:endParaRPr lang="en-ZA" sz="1000" dirty="0">
                <a:solidFill>
                  <a:schemeClr val="bg1">
                    <a:lumMod val="75000"/>
                  </a:schemeClr>
                </a:solidFill>
                <a:latin typeface="+mn-lt"/>
              </a:endParaRPr>
            </a:p>
          </p:txBody>
        </p:sp>
        <p:sp>
          <p:nvSpPr>
            <p:cNvPr id="89" name="TextBox 88" title="Quarter Number">
              <a:extLst>
                <a:ext uri="{FF2B5EF4-FFF2-40B4-BE49-F238E27FC236}">
                  <a16:creationId xmlns:a16="http://schemas.microsoft.com/office/drawing/2014/main" id="{A84E5B07-5652-4CE0-9847-DFCDD4576D85}"/>
                </a:ext>
              </a:extLst>
            </p:cNvPr>
            <p:cNvSpPr txBox="1"/>
            <p:nvPr/>
          </p:nvSpPr>
          <p:spPr>
            <a:xfrm>
              <a:off x="1574277"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Q2</a:t>
              </a:r>
              <a:endParaRPr lang="en-ZA" sz="1000" dirty="0">
                <a:solidFill>
                  <a:schemeClr val="tx1">
                    <a:lumMod val="65000"/>
                    <a:lumOff val="35000"/>
                  </a:schemeClr>
                </a:solidFill>
                <a:latin typeface="+mn-lt"/>
              </a:endParaRPr>
            </a:p>
          </p:txBody>
        </p:sp>
        <p:sp>
          <p:nvSpPr>
            <p:cNvPr id="90" name="TextBox 89" title="Quarter Number">
              <a:extLst>
                <a:ext uri="{FF2B5EF4-FFF2-40B4-BE49-F238E27FC236}">
                  <a16:creationId xmlns:a16="http://schemas.microsoft.com/office/drawing/2014/main" id="{06D80205-F981-4061-A64D-3EE8956C91C8}"/>
                </a:ext>
              </a:extLst>
            </p:cNvPr>
            <p:cNvSpPr txBox="1"/>
            <p:nvPr/>
          </p:nvSpPr>
          <p:spPr>
            <a:xfrm>
              <a:off x="2221943"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Q3</a:t>
              </a:r>
              <a:endParaRPr lang="en-ZA" sz="1000" dirty="0">
                <a:solidFill>
                  <a:schemeClr val="tx1">
                    <a:lumMod val="65000"/>
                    <a:lumOff val="35000"/>
                  </a:schemeClr>
                </a:solidFill>
                <a:latin typeface="+mn-lt"/>
              </a:endParaRPr>
            </a:p>
          </p:txBody>
        </p:sp>
        <p:sp>
          <p:nvSpPr>
            <p:cNvPr id="91" name="TextBox 90" title="Quarter Number">
              <a:extLst>
                <a:ext uri="{FF2B5EF4-FFF2-40B4-BE49-F238E27FC236}">
                  <a16:creationId xmlns:a16="http://schemas.microsoft.com/office/drawing/2014/main" id="{DD63290C-5D6F-43F9-812C-4103299705AE}"/>
                </a:ext>
              </a:extLst>
            </p:cNvPr>
            <p:cNvSpPr txBox="1"/>
            <p:nvPr/>
          </p:nvSpPr>
          <p:spPr>
            <a:xfrm>
              <a:off x="2869609" y="3431658"/>
              <a:ext cx="287323" cy="142818"/>
            </a:xfrm>
            <a:prstGeom prst="rect">
              <a:avLst/>
            </a:prstGeom>
            <a:noFill/>
          </p:spPr>
          <p:txBody>
            <a:bodyPr lIns="0" tIns="0" rIns="0" bIns="0" anchor="ctr"/>
            <a:lstStyle/>
            <a:p>
              <a:pPr algn="ctr" eaLnBrk="1" fontAlgn="auto" hangingPunct="1">
                <a:spcBef>
                  <a:spcPts val="0"/>
                </a:spcBef>
                <a:spcAft>
                  <a:spcPts val="0"/>
                </a:spcAft>
                <a:defRPr/>
              </a:pPr>
              <a:r>
                <a:rPr lang="en-ZA" sz="1000" b="1" dirty="0">
                  <a:solidFill>
                    <a:schemeClr val="tx1">
                      <a:lumMod val="65000"/>
                      <a:lumOff val="35000"/>
                    </a:schemeClr>
                  </a:solidFill>
                  <a:latin typeface="+mn-lt"/>
                </a:rPr>
                <a:t>Q4</a:t>
              </a:r>
              <a:endParaRPr lang="en-ZA" sz="1000" dirty="0">
                <a:solidFill>
                  <a:schemeClr val="tx1">
                    <a:lumMod val="65000"/>
                    <a:lumOff val="35000"/>
                  </a:schemeClr>
                </a:solidFill>
                <a:latin typeface="+mn-lt"/>
              </a:endParaRPr>
            </a:p>
          </p:txBody>
        </p:sp>
      </p:grpSp>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27" name="Text Placeholder 8"/>
          <p:cNvSpPr>
            <a:spLocks noGrp="1"/>
          </p:cNvSpPr>
          <p:nvPr>
            <p:ph type="body" sz="quarter" idx="13"/>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28" name="Text Placeholder 8"/>
          <p:cNvSpPr>
            <a:spLocks noGrp="1"/>
          </p:cNvSpPr>
          <p:nvPr>
            <p:ph type="body" sz="quarter" idx="14"/>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1" name="Text Placeholder 8"/>
          <p:cNvSpPr>
            <a:spLocks noGrp="1"/>
          </p:cNvSpPr>
          <p:nvPr>
            <p:ph type="body" sz="quarter" idx="15"/>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2" name="Text Placeholder 8"/>
          <p:cNvSpPr>
            <a:spLocks noGrp="1"/>
          </p:cNvSpPr>
          <p:nvPr>
            <p:ph type="body" sz="quarter" idx="16"/>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3" name="Text Placeholder 8"/>
          <p:cNvSpPr>
            <a:spLocks noGrp="1"/>
          </p:cNvSpPr>
          <p:nvPr>
            <p:ph type="body" sz="quarter" idx="17"/>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4" name="Text Placeholder 8"/>
          <p:cNvSpPr>
            <a:spLocks noGrp="1"/>
          </p:cNvSpPr>
          <p:nvPr>
            <p:ph type="body" sz="quarter" idx="23"/>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5" name="Text Placeholder 8"/>
          <p:cNvSpPr>
            <a:spLocks noGrp="1"/>
          </p:cNvSpPr>
          <p:nvPr>
            <p:ph type="body" sz="quarter" idx="24"/>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6" name="Text Placeholder 8"/>
          <p:cNvSpPr>
            <a:spLocks noGrp="1"/>
          </p:cNvSpPr>
          <p:nvPr>
            <p:ph type="body" sz="quarter" idx="25"/>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Edit Master text styles</a:t>
            </a:r>
          </a:p>
          <a:p>
            <a:pPr lvl="1"/>
            <a:r>
              <a:rPr lang="en-US"/>
              <a:t>Second level</a:t>
            </a:r>
          </a:p>
        </p:txBody>
      </p:sp>
      <p:sp>
        <p:nvSpPr>
          <p:cNvPr id="117" name="Text Placeholder 4"/>
          <p:cNvSpPr>
            <a:spLocks noGrp="1"/>
          </p:cNvSpPr>
          <p:nvPr>
            <p:ph type="body" sz="quarter" idx="26"/>
          </p:nvPr>
        </p:nvSpPr>
        <p:spPr>
          <a:xfrm>
            <a:off x="594428" y="5724950"/>
            <a:ext cx="10898877" cy="595024"/>
          </a:xfrm>
        </p:spPr>
        <p:txBody>
          <a:bodyPr anchor="ctr"/>
          <a:lstStyle>
            <a:lvl1pPr marL="0" indent="0" algn="ctr">
              <a:buNone/>
              <a:defRPr sz="2400" baseline="0">
                <a:latin typeface="Open Sans (Body)"/>
              </a:defRPr>
            </a:lvl1pPr>
          </a:lstStyle>
          <a:p>
            <a:pPr lvl="0"/>
            <a:r>
              <a:rPr lang="en-US"/>
              <a:t>Edit Master text styles</a:t>
            </a:r>
          </a:p>
        </p:txBody>
      </p:sp>
      <p:sp>
        <p:nvSpPr>
          <p:cNvPr id="92" name="Date Placeholder 6">
            <a:extLst>
              <a:ext uri="{FF2B5EF4-FFF2-40B4-BE49-F238E27FC236}">
                <a16:creationId xmlns:a16="http://schemas.microsoft.com/office/drawing/2014/main" id="{4034E1A4-1C9C-49C7-B306-087BB6192C6E}"/>
              </a:ext>
            </a:extLst>
          </p:cNvPr>
          <p:cNvSpPr>
            <a:spLocks noGrp="1"/>
          </p:cNvSpPr>
          <p:nvPr>
            <p:ph type="dt" sz="half" idx="27"/>
          </p:nvPr>
        </p:nvSpPr>
        <p:spPr/>
        <p:txBody>
          <a:bodyPr/>
          <a:lstStyle>
            <a:lvl1pPr>
              <a:defRPr/>
            </a:lvl1pPr>
          </a:lstStyle>
          <a:p>
            <a:pPr>
              <a:defRPr/>
            </a:pPr>
            <a:endParaRPr lang="en-US" dirty="0"/>
          </a:p>
        </p:txBody>
      </p:sp>
      <p:sp>
        <p:nvSpPr>
          <p:cNvPr id="93" name="Footer Placeholder 7">
            <a:extLst>
              <a:ext uri="{FF2B5EF4-FFF2-40B4-BE49-F238E27FC236}">
                <a16:creationId xmlns:a16="http://schemas.microsoft.com/office/drawing/2014/main" id="{24C8EEEE-8D80-40A6-8044-FEC3A6EB2171}"/>
              </a:ext>
            </a:extLst>
          </p:cNvPr>
          <p:cNvSpPr>
            <a:spLocks noGrp="1"/>
          </p:cNvSpPr>
          <p:nvPr>
            <p:ph type="ftr" sz="quarter" idx="28"/>
          </p:nvPr>
        </p:nvSpPr>
        <p:spPr/>
        <p:txBody>
          <a:bodyPr/>
          <a:lstStyle>
            <a:lvl1pPr>
              <a:defRPr/>
            </a:lvl1pPr>
          </a:lstStyle>
          <a:p>
            <a:pPr>
              <a:defRPr/>
            </a:pPr>
            <a:endParaRPr lang="en-US" dirty="0"/>
          </a:p>
        </p:txBody>
      </p:sp>
      <p:sp>
        <p:nvSpPr>
          <p:cNvPr id="94" name="Slide Number Placeholder 8">
            <a:extLst>
              <a:ext uri="{FF2B5EF4-FFF2-40B4-BE49-F238E27FC236}">
                <a16:creationId xmlns:a16="http://schemas.microsoft.com/office/drawing/2014/main" id="{60C54D3D-3977-4905-9427-DD2BF85ED2DD}"/>
              </a:ext>
            </a:extLst>
          </p:cNvPr>
          <p:cNvSpPr>
            <a:spLocks noGrp="1"/>
          </p:cNvSpPr>
          <p:nvPr>
            <p:ph type="sldNum" sz="quarter" idx="29"/>
          </p:nvPr>
        </p:nvSpPr>
        <p:spPr/>
        <p:txBody>
          <a:bodyPr/>
          <a:lstStyle>
            <a:lvl1pPr>
              <a:defRPr/>
            </a:lvl1pPr>
          </a:lstStyle>
          <a:p>
            <a:pPr>
              <a:defRPr/>
            </a:pPr>
            <a:fld id="{E9B47CFF-9A43-4A3C-953F-E537C970E1F0}" type="slidenum">
              <a:rPr lang="en-US"/>
              <a:pPr>
                <a:defRPr/>
              </a:pPr>
              <a:t>‹#›</a:t>
            </a:fld>
            <a:endParaRPr lang="en-US" dirty="0"/>
          </a:p>
        </p:txBody>
      </p:sp>
    </p:spTree>
    <p:extLst>
      <p:ext uri="{BB962C8B-B14F-4D97-AF65-F5344CB8AC3E}">
        <p14:creationId xmlns:p14="http://schemas.microsoft.com/office/powerpoint/2010/main" val="15804829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A356DD-BB78-43B8-A10D-9B249C1732D9}"/>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52A1EE36-767C-4962-8FD0-43B5CFE8C4E7}"/>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8A94A369-4CD9-49A0-A1FA-1864AC8EB7D0}"/>
              </a:ext>
            </a:extLst>
          </p:cNvPr>
          <p:cNvSpPr>
            <a:spLocks noGrp="1"/>
          </p:cNvSpPr>
          <p:nvPr>
            <p:ph type="sldNum" sz="quarter" idx="12"/>
          </p:nvPr>
        </p:nvSpPr>
        <p:spPr/>
        <p:txBody>
          <a:bodyPr/>
          <a:lstStyle>
            <a:lvl1pPr>
              <a:defRPr/>
            </a:lvl1pPr>
          </a:lstStyle>
          <a:p>
            <a:pPr>
              <a:defRPr/>
            </a:pPr>
            <a:fld id="{4AFE93E2-186A-441E-963E-96C80F4F1C8E}" type="slidenum">
              <a:rPr lang="en-US"/>
              <a:pPr>
                <a:defRPr/>
              </a:pPr>
              <a:t>‹#›</a:t>
            </a:fld>
            <a:endParaRPr lang="en-US" dirty="0"/>
          </a:p>
        </p:txBody>
      </p:sp>
    </p:spTree>
    <p:extLst>
      <p:ext uri="{BB962C8B-B14F-4D97-AF65-F5344CB8AC3E}">
        <p14:creationId xmlns:p14="http://schemas.microsoft.com/office/powerpoint/2010/main" val="27977304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Orange/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8602" y="1975259"/>
            <a:ext cx="9534796" cy="3566160"/>
          </a:xfrm>
          <a:prstGeom prst="rect">
            <a:avLst/>
          </a:prstGeom>
        </p:spPr>
        <p:txBody>
          <a:bodyPr>
            <a:normAutofit/>
          </a:bodyPr>
          <a:lstStyle>
            <a:lvl1pPr algn="ctr">
              <a:defRPr sz="6500">
                <a:solidFill>
                  <a:schemeClr val="bg1"/>
                </a:solidFill>
                <a:latin typeface="Open Sans (Headings)"/>
              </a:defRPr>
            </a:lvl1pPr>
          </a:lstStyle>
          <a:p>
            <a:r>
              <a:rPr lang="en-US"/>
              <a:t>Click to edit Master title style</a:t>
            </a:r>
          </a:p>
        </p:txBody>
      </p:sp>
      <p:sp>
        <p:nvSpPr>
          <p:cNvPr id="3" name="Date Placeholder 3">
            <a:extLst>
              <a:ext uri="{FF2B5EF4-FFF2-40B4-BE49-F238E27FC236}">
                <a16:creationId xmlns:a16="http://schemas.microsoft.com/office/drawing/2014/main" id="{BDFFCE92-2660-4FB0-A0BA-4B1C71CA998A}"/>
              </a:ext>
            </a:extLst>
          </p:cNvPr>
          <p:cNvSpPr>
            <a:spLocks noGrp="1"/>
          </p:cNvSpPr>
          <p:nvPr>
            <p:ph type="dt" sz="half" idx="10"/>
          </p:nvPr>
        </p:nvSpPr>
        <p:spPr>
          <a:xfrm>
            <a:off x="838200" y="6497638"/>
            <a:ext cx="2743200" cy="223837"/>
          </a:xfrm>
        </p:spPr>
        <p:txBody>
          <a:bodyPr/>
          <a:lstStyle>
            <a:lvl1pPr>
              <a:defRPr>
                <a:solidFill>
                  <a:schemeClr val="bg1"/>
                </a:solidFill>
              </a:defRPr>
            </a:lvl1pPr>
          </a:lstStyle>
          <a:p>
            <a:pPr>
              <a:defRPr/>
            </a:pPr>
            <a:endParaRPr lang="en-US" dirty="0"/>
          </a:p>
        </p:txBody>
      </p:sp>
      <p:sp>
        <p:nvSpPr>
          <p:cNvPr id="4" name="Footer Placeholder 4">
            <a:extLst>
              <a:ext uri="{FF2B5EF4-FFF2-40B4-BE49-F238E27FC236}">
                <a16:creationId xmlns:a16="http://schemas.microsoft.com/office/drawing/2014/main" id="{5D55BF26-409A-4943-8605-C5C4396995BC}"/>
              </a:ext>
            </a:extLst>
          </p:cNvPr>
          <p:cNvSpPr>
            <a:spLocks noGrp="1"/>
          </p:cNvSpPr>
          <p:nvPr>
            <p:ph type="ftr" sz="quarter" idx="11"/>
          </p:nvPr>
        </p:nvSpPr>
        <p:spPr>
          <a:xfrm>
            <a:off x="4038600" y="6497638"/>
            <a:ext cx="4114800" cy="223837"/>
          </a:xfrm>
        </p:spPr>
        <p:txBody>
          <a:bodyPr/>
          <a:lstStyle>
            <a:lvl1pPr>
              <a:defRPr>
                <a:solidFill>
                  <a:schemeClr val="bg1"/>
                </a:solidFill>
              </a:defRPr>
            </a:lvl1pPr>
          </a:lstStyle>
          <a:p>
            <a:pPr>
              <a:defRPr/>
            </a:pPr>
            <a:endParaRPr lang="en-US" dirty="0"/>
          </a:p>
        </p:txBody>
      </p:sp>
      <p:sp>
        <p:nvSpPr>
          <p:cNvPr id="5" name="Slide Number Placeholder 5">
            <a:extLst>
              <a:ext uri="{FF2B5EF4-FFF2-40B4-BE49-F238E27FC236}">
                <a16:creationId xmlns:a16="http://schemas.microsoft.com/office/drawing/2014/main" id="{BB99A9A7-30DC-4F49-AC22-0CC5C6FCF3AF}"/>
              </a:ext>
            </a:extLst>
          </p:cNvPr>
          <p:cNvSpPr>
            <a:spLocks noGrp="1"/>
          </p:cNvSpPr>
          <p:nvPr>
            <p:ph type="sldNum" sz="quarter" idx="12"/>
          </p:nvPr>
        </p:nvSpPr>
        <p:spPr>
          <a:xfrm>
            <a:off x="8610600" y="6497638"/>
            <a:ext cx="2743200" cy="223837"/>
          </a:xfrm>
        </p:spPr>
        <p:txBody>
          <a:bodyPr/>
          <a:lstStyle>
            <a:lvl1pPr>
              <a:defRPr>
                <a:solidFill>
                  <a:schemeClr val="bg1"/>
                </a:solidFill>
              </a:defRPr>
            </a:lvl1pPr>
          </a:lstStyle>
          <a:p>
            <a:pPr>
              <a:defRPr/>
            </a:pPr>
            <a:fld id="{C5D1CF86-B27C-41B7-8C0A-1AE7D9D30995}" type="slidenum">
              <a:rPr lang="en-US"/>
              <a:pPr>
                <a:defRPr/>
              </a:pPr>
              <a:t>‹#›</a:t>
            </a:fld>
            <a:endParaRPr lang="en-US" dirty="0"/>
          </a:p>
        </p:txBody>
      </p:sp>
    </p:spTree>
    <p:extLst>
      <p:ext uri="{BB962C8B-B14F-4D97-AF65-F5344CB8AC3E}">
        <p14:creationId xmlns:p14="http://schemas.microsoft.com/office/powerpoint/2010/main" val="2983966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62707" y="1508400"/>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2668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83CCE2-0F8D-4F0B-929E-4598A711785A}"/>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099A852E-AFEA-4C38-96D1-7E9B72170FE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7A018F1B-1110-4CCA-B8D5-454D24F6DEC3}"/>
              </a:ext>
            </a:extLst>
          </p:cNvPr>
          <p:cNvSpPr>
            <a:spLocks noGrp="1"/>
          </p:cNvSpPr>
          <p:nvPr>
            <p:ph type="sldNum" sz="quarter" idx="12"/>
          </p:nvPr>
        </p:nvSpPr>
        <p:spPr/>
        <p:txBody>
          <a:bodyPr/>
          <a:lstStyle>
            <a:lvl1pPr>
              <a:defRPr/>
            </a:lvl1pPr>
          </a:lstStyle>
          <a:p>
            <a:pPr>
              <a:defRPr/>
            </a:pPr>
            <a:fld id="{2030EF70-96D9-49CD-9D82-610D30ABD570}" type="slidenum">
              <a:rPr lang="en-US"/>
              <a:pPr>
                <a:defRPr/>
              </a:pPr>
              <a:t>‹#›</a:t>
            </a:fld>
            <a:endParaRPr lang="en-US" dirty="0"/>
          </a:p>
        </p:txBody>
      </p:sp>
    </p:spTree>
    <p:extLst>
      <p:ext uri="{BB962C8B-B14F-4D97-AF65-F5344CB8AC3E}">
        <p14:creationId xmlns:p14="http://schemas.microsoft.com/office/powerpoint/2010/main" val="42491523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58439"/>
            <a:ext cx="9144000" cy="1455651"/>
          </a:xfrm>
          <a:solidFill>
            <a:schemeClr val="bg1">
              <a:lumMod val="95000"/>
            </a:schemeClr>
          </a:solidFill>
        </p:spPr>
        <p:txBody>
          <a:bodyPr>
            <a:normAutofit/>
          </a:bodyPr>
          <a:lstStyle>
            <a:lvl1pPr algn="ctr">
              <a:defRPr sz="5600" b="1">
                <a:solidFill>
                  <a:srgbClr val="3C6EBE"/>
                </a:solidFill>
                <a:latin typeface="+mn-lt"/>
              </a:defRPr>
            </a:lvl1pPr>
          </a:lstStyle>
          <a:p>
            <a:r>
              <a:rPr lang="en-US"/>
              <a:t>Click to edit Master title style</a:t>
            </a:r>
          </a:p>
        </p:txBody>
      </p:sp>
      <p:sp>
        <p:nvSpPr>
          <p:cNvPr id="3" name="Subtitle 2"/>
          <p:cNvSpPr>
            <a:spLocks noGrp="1"/>
          </p:cNvSpPr>
          <p:nvPr>
            <p:ph type="subTitle" idx="1"/>
          </p:nvPr>
        </p:nvSpPr>
        <p:spPr>
          <a:xfrm>
            <a:off x="1524000" y="4315096"/>
            <a:ext cx="9144000" cy="851564"/>
          </a:xfrm>
          <a:solidFill>
            <a:schemeClr val="bg1">
              <a:lumMod val="95000"/>
            </a:schemeClr>
          </a:solidFill>
        </p:spPr>
        <p:txBody>
          <a:bodyPr/>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D195E2-6F34-4678-950E-835EAEAB0F4C}"/>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E318C45D-9E6A-4003-B1BE-66428C81043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B972F9D-5843-4953-923C-2B85F1AC65DF}"/>
              </a:ext>
            </a:extLst>
          </p:cNvPr>
          <p:cNvSpPr>
            <a:spLocks noGrp="1"/>
          </p:cNvSpPr>
          <p:nvPr>
            <p:ph type="sldNum" sz="quarter" idx="12"/>
          </p:nvPr>
        </p:nvSpPr>
        <p:spPr/>
        <p:txBody>
          <a:bodyPr/>
          <a:lstStyle>
            <a:lvl1pPr>
              <a:defRPr/>
            </a:lvl1pPr>
          </a:lstStyle>
          <a:p>
            <a:pPr>
              <a:defRPr/>
            </a:pPr>
            <a:fld id="{4F3E1217-4C80-45E8-B6D8-9AE8A5E099B2}" type="slidenum">
              <a:rPr lang="en-US"/>
              <a:pPr>
                <a:defRPr/>
              </a:pPr>
              <a:t>‹#›</a:t>
            </a:fld>
            <a:endParaRPr lang="en-US" dirty="0"/>
          </a:p>
        </p:txBody>
      </p:sp>
    </p:spTree>
    <p:extLst>
      <p:ext uri="{BB962C8B-B14F-4D97-AF65-F5344CB8AC3E}">
        <p14:creationId xmlns:p14="http://schemas.microsoft.com/office/powerpoint/2010/main" val="1510866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10.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image" Target="../media/image3.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3.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11.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0.emf"/><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oleObject" Target="../embeddings/oleObject8.bin"/><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tags" Target="../tags/tag9.xml"/><Relationship Id="rId5" Type="http://schemas.openxmlformats.org/officeDocument/2006/relationships/slideLayout" Target="../slideLayouts/slideLayout119.xml"/><Relationship Id="rId10" Type="http://schemas.openxmlformats.org/officeDocument/2006/relationships/theme" Target="../theme/theme12.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1.png"/></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slideLayout" Target="../slideLayouts/slideLayout126.xml"/><Relationship Id="rId7" Type="http://schemas.openxmlformats.org/officeDocument/2006/relationships/tags" Target="../tags/tag1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tags" Target="../tags/tag14.xml"/><Relationship Id="rId11" Type="http://schemas.openxmlformats.org/officeDocument/2006/relationships/image" Target="../media/image11.png"/><Relationship Id="rId5" Type="http://schemas.openxmlformats.org/officeDocument/2006/relationships/theme" Target="../theme/theme13.xml"/><Relationship Id="rId10" Type="http://schemas.openxmlformats.org/officeDocument/2006/relationships/image" Target="../media/image10.emf"/><Relationship Id="rId4" Type="http://schemas.openxmlformats.org/officeDocument/2006/relationships/slideLayout" Target="../slideLayouts/slideLayout127.xml"/><Relationship Id="rId9" Type="http://schemas.openxmlformats.org/officeDocument/2006/relationships/oleObject" Target="../embeddings/oleObject13.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image" Target="../media/image3.png"/><Relationship Id="rId2" Type="http://schemas.openxmlformats.org/officeDocument/2006/relationships/slideLayout" Target="../slideLayouts/slideLayout129.xml"/><Relationship Id="rId16" Type="http://schemas.openxmlformats.org/officeDocument/2006/relationships/theme" Target="../theme/theme14.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image" Target="../media/image3.png"/><Relationship Id="rId2" Type="http://schemas.openxmlformats.org/officeDocument/2006/relationships/slideLayout" Target="../slideLayouts/slideLayout144.xml"/><Relationship Id="rId16" Type="http://schemas.openxmlformats.org/officeDocument/2006/relationships/theme" Target="../theme/theme15.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image" Target="../media/image7.jpe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image" Target="../media/image6.jpeg"/><Relationship Id="rId2" Type="http://schemas.openxmlformats.org/officeDocument/2006/relationships/slideLayout" Target="../slideLayouts/slideLayout159.xml"/><Relationship Id="rId16" Type="http://schemas.openxmlformats.org/officeDocument/2006/relationships/theme" Target="../theme/theme16.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19" Type="http://schemas.openxmlformats.org/officeDocument/2006/relationships/image" Target="../media/image8.png"/><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5.xml"/><Relationship Id="rId7"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4"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3" Type="http://schemas.openxmlformats.org/officeDocument/2006/relationships/slideLayout" Target="../slideLayouts/slideLayout181.xml"/><Relationship Id="rId21" Type="http://schemas.openxmlformats.org/officeDocument/2006/relationships/slideLayout" Target="../slideLayouts/slideLayout199.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image" Target="../media/image3.png"/><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theme" Target="../theme/theme19.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10" Type="http://schemas.openxmlformats.org/officeDocument/2006/relationships/slideLayout" Target="../slideLayouts/slideLayout209.xml"/><Relationship Id="rId19" Type="http://schemas.openxmlformats.org/officeDocument/2006/relationships/image" Target="../media/image3.png"/><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3.png"/><Relationship Id="rId2" Type="http://schemas.openxmlformats.org/officeDocument/2006/relationships/slideLayout" Target="../slideLayouts/slideLayout10.xml"/><Relationship Id="rId16"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4.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6.jpeg"/><Relationship Id="rId2" Type="http://schemas.openxmlformats.org/officeDocument/2006/relationships/slideLayout" Target="../slideLayouts/slideLayout41.xml"/><Relationship Id="rId16" Type="http://schemas.openxmlformats.org/officeDocument/2006/relationships/theme" Target="../theme/theme6.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8.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57.xml"/><Relationship Id="rId7" Type="http://schemas.openxmlformats.org/officeDocument/2006/relationships/tags" Target="../tags/tag2.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ags" Target="../tags/tag1.xml"/><Relationship Id="rId5" Type="http://schemas.openxmlformats.org/officeDocument/2006/relationships/theme" Target="../theme/theme7.xml"/><Relationship Id="rId10" Type="http://schemas.openxmlformats.org/officeDocument/2006/relationships/image" Target="../media/image11.png"/><Relationship Id="rId4" Type="http://schemas.openxmlformats.org/officeDocument/2006/relationships/slideLayout" Target="../slideLayouts/slideLayout58.xml"/><Relationship Id="rId9" Type="http://schemas.openxmlformats.org/officeDocument/2006/relationships/image" Target="../media/image10.emf"/></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11.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10.emf"/><Relationship Id="rId5" Type="http://schemas.openxmlformats.org/officeDocument/2006/relationships/slideLayout" Target="../slideLayouts/slideLayout63.xml"/><Relationship Id="rId10" Type="http://schemas.openxmlformats.org/officeDocument/2006/relationships/oleObject" Target="../embeddings/oleObject3.bin"/><Relationship Id="rId4" Type="http://schemas.openxmlformats.org/officeDocument/2006/relationships/slideLayout" Target="../slideLayouts/slideLayout62.xml"/><Relationship Id="rId9" Type="http://schemas.openxmlformats.org/officeDocument/2006/relationships/tags" Target="../tags/tag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3.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9.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0A2D7E-94D2-464F-9F45-8BD1250BD5CC}"/>
              </a:ext>
            </a:extLst>
          </p:cNvPr>
          <p:cNvSpPr>
            <a:spLocks noGrp="1"/>
          </p:cNvSpPr>
          <p:nvPr>
            <p:ph type="dt" sz="half" idx="2"/>
          </p:nvPr>
        </p:nvSpPr>
        <p:spPr>
          <a:xfrm>
            <a:off x="838200" y="6386513"/>
            <a:ext cx="2743200" cy="33496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7E7A75A2-C281-43C3-9CAC-150403CF443E}"/>
              </a:ext>
            </a:extLst>
          </p:cNvPr>
          <p:cNvSpPr>
            <a:spLocks noGrp="1"/>
          </p:cNvSpPr>
          <p:nvPr>
            <p:ph type="ftr" sz="quarter" idx="3"/>
          </p:nvPr>
        </p:nvSpPr>
        <p:spPr>
          <a:xfrm>
            <a:off x="4038600" y="6386513"/>
            <a:ext cx="4114800" cy="33496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1580CDF6-9F39-4592-91E0-3172302A738E}"/>
              </a:ext>
            </a:extLst>
          </p:cNvPr>
          <p:cNvSpPr>
            <a:spLocks noGrp="1"/>
          </p:cNvSpPr>
          <p:nvPr>
            <p:ph type="sldNum" sz="quarter" idx="4"/>
          </p:nvPr>
        </p:nvSpPr>
        <p:spPr>
          <a:xfrm>
            <a:off x="8610600" y="6386513"/>
            <a:ext cx="2743200" cy="33496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C54995EF-D44B-4808-B3A4-782D129C3755}" type="slidenum">
              <a:rPr lang="en-US"/>
              <a:pPr>
                <a:defRPr/>
              </a:pPr>
              <a:t>‹#›</a:t>
            </a:fld>
            <a:endParaRPr lang="en-US" dirty="0"/>
          </a:p>
        </p:txBody>
      </p:sp>
      <p:sp>
        <p:nvSpPr>
          <p:cNvPr id="2" name="TextBox 1">
            <a:extLst>
              <a:ext uri="{FF2B5EF4-FFF2-40B4-BE49-F238E27FC236}">
                <a16:creationId xmlns:a16="http://schemas.microsoft.com/office/drawing/2014/main" id="{C27966D0-6711-49C1-BA59-BC69D3957949}"/>
              </a:ext>
            </a:extLst>
          </p:cNvPr>
          <p:cNvSpPr txBox="1"/>
          <p:nvPr userDrawn="1"/>
        </p:nvSpPr>
        <p:spPr>
          <a:xfrm rot="20178462">
            <a:off x="2480273" y="1781221"/>
            <a:ext cx="5760720" cy="2554545"/>
          </a:xfrm>
          <a:prstGeom prst="rect">
            <a:avLst/>
          </a:prstGeom>
          <a:noFill/>
        </p:spPr>
        <p:txBody>
          <a:bodyPr wrap="square" rtlCol="0">
            <a:spAutoFit/>
          </a:bodyPr>
          <a:lstStyle/>
          <a:p>
            <a:r>
              <a:rPr lang="en-US" sz="16000" dirty="0">
                <a:solidFill>
                  <a:schemeClr val="tx1">
                    <a:alpha val="18000"/>
                  </a:schemeClr>
                </a:solidFill>
              </a:rPr>
              <a:t>DRAFT</a:t>
            </a:r>
          </a:p>
        </p:txBody>
      </p:sp>
    </p:spTree>
  </p:cSld>
  <p:clrMap bg1="lt1" tx1="dk1" bg2="lt2" tx2="dk2" accent1="accent1" accent2="accent2" accent3="accent3" accent4="accent4" accent5="accent5" accent6="accent6" hlink="hlink" folHlink="folHlink"/>
  <p:sldLayoutIdLst>
    <p:sldLayoutId id="2147485135" r:id="rId1"/>
    <p:sldLayoutId id="2147485071" r:id="rId2"/>
    <p:sldLayoutId id="2147485136" r:id="rId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BFF4C37E-7193-4C52-85E5-851B651A6CFA}"/>
              </a:ext>
            </a:extLst>
          </p:cNvPr>
          <p:cNvSpPr>
            <a:spLocks noGrp="1"/>
          </p:cNvSpPr>
          <p:nvPr>
            <p:ph type="title"/>
          </p:nvPr>
        </p:nvSpPr>
        <p:spPr bwMode="auto">
          <a:xfrm>
            <a:off x="1755775" y="244475"/>
            <a:ext cx="959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a:extLst>
              <a:ext uri="{FF2B5EF4-FFF2-40B4-BE49-F238E27FC236}">
                <a16:creationId xmlns:a16="http://schemas.microsoft.com/office/drawing/2014/main" id="{25F3BD4F-ABD2-4318-A49C-0051438BF1E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E6620AE-DC47-486F-92CD-215BC635ED0F}"/>
              </a:ext>
            </a:extLst>
          </p:cNvPr>
          <p:cNvSpPr>
            <a:spLocks noGrp="1"/>
          </p:cNvSpPr>
          <p:nvPr>
            <p:ph type="dt" sz="half" idx="2"/>
          </p:nvPr>
        </p:nvSpPr>
        <p:spPr>
          <a:xfrm>
            <a:off x="838200" y="6529388"/>
            <a:ext cx="2743200" cy="19208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BA144CC1-DC08-421B-A8F3-517F4B98A33E}"/>
              </a:ext>
            </a:extLst>
          </p:cNvPr>
          <p:cNvSpPr>
            <a:spLocks noGrp="1"/>
          </p:cNvSpPr>
          <p:nvPr>
            <p:ph type="ftr" sz="quarter" idx="3"/>
          </p:nvPr>
        </p:nvSpPr>
        <p:spPr>
          <a:xfrm>
            <a:off x="4038600" y="6529388"/>
            <a:ext cx="4114800" cy="1920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C4907D0C-DF90-4077-8E18-2ABC781F3C5F}"/>
              </a:ext>
            </a:extLst>
          </p:cNvPr>
          <p:cNvSpPr>
            <a:spLocks noGrp="1"/>
          </p:cNvSpPr>
          <p:nvPr>
            <p:ph type="sldNum" sz="quarter" idx="4"/>
          </p:nvPr>
        </p:nvSpPr>
        <p:spPr>
          <a:xfrm>
            <a:off x="8610600" y="6529388"/>
            <a:ext cx="2743200" cy="19208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55D3BFAE-8EC6-41C8-9A15-97A0BC5973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77" r:id="rId1"/>
    <p:sldLayoutId id="2147485113" r:id="rId2"/>
    <p:sldLayoutId id="2147485114" r:id="rId3"/>
    <p:sldLayoutId id="2147485115" r:id="rId4"/>
    <p:sldLayoutId id="2147485116" r:id="rId5"/>
    <p:sldLayoutId id="2147485117" r:id="rId6"/>
    <p:sldLayoutId id="2147485118" r:id="rId7"/>
    <p:sldLayoutId id="2147485119" r:id="rId8"/>
    <p:sldLayoutId id="2147485178" r:id="rId9"/>
    <p:sldLayoutId id="2147485179" r:id="rId10"/>
    <p:sldLayoutId id="2147485120" r:id="rId11"/>
    <p:sldLayoutId id="2147485180" r:id="rId12"/>
    <p:sldLayoutId id="2147485181" r:id="rId13"/>
    <p:sldLayoutId id="2147485121" r:id="rId14"/>
    <p:sldLayoutId id="2147485182" r:id="rId15"/>
    <p:sldLayoutId id="2147485183" r:id="rId16"/>
    <p:sldLayoutId id="2147485123" r:id="rId17"/>
  </p:sldLayoutIdLst>
  <p:hf hdr="0" ftr="0" dt="0"/>
  <p:txStyles>
    <p:titleStyle>
      <a:lvl1pPr algn="l" rtl="0" eaLnBrk="0" fontAlgn="base" hangingPunct="0">
        <a:lnSpc>
          <a:spcPct val="90000"/>
        </a:lnSpc>
        <a:spcBef>
          <a:spcPct val="0"/>
        </a:spcBef>
        <a:spcAft>
          <a:spcPct val="0"/>
        </a:spcAft>
        <a:defRPr sz="3600" b="1" kern="1200">
          <a:solidFill>
            <a:srgbClr val="3C6EBE"/>
          </a:solidFill>
          <a:latin typeface="Open Sans Semibold"/>
          <a:ea typeface="+mj-ea"/>
          <a:cs typeface="+mj-cs"/>
        </a:defRPr>
      </a:lvl1pPr>
      <a:lvl2pPr algn="l" rtl="0" eaLnBrk="0" fontAlgn="base" hangingPunct="0">
        <a:lnSpc>
          <a:spcPct val="90000"/>
        </a:lnSpc>
        <a:spcBef>
          <a:spcPct val="0"/>
        </a:spcBef>
        <a:spcAft>
          <a:spcPct val="0"/>
        </a:spcAft>
        <a:defRPr sz="3600" b="1">
          <a:solidFill>
            <a:srgbClr val="3C6EBE"/>
          </a:solidFill>
          <a:latin typeface="Open Sans Semibold"/>
        </a:defRPr>
      </a:lvl2pPr>
      <a:lvl3pPr algn="l" rtl="0" eaLnBrk="0" fontAlgn="base" hangingPunct="0">
        <a:lnSpc>
          <a:spcPct val="90000"/>
        </a:lnSpc>
        <a:spcBef>
          <a:spcPct val="0"/>
        </a:spcBef>
        <a:spcAft>
          <a:spcPct val="0"/>
        </a:spcAft>
        <a:defRPr sz="3600" b="1">
          <a:solidFill>
            <a:srgbClr val="3C6EBE"/>
          </a:solidFill>
          <a:latin typeface="Open Sans Semibold"/>
        </a:defRPr>
      </a:lvl3pPr>
      <a:lvl4pPr algn="l" rtl="0" eaLnBrk="0" fontAlgn="base" hangingPunct="0">
        <a:lnSpc>
          <a:spcPct val="90000"/>
        </a:lnSpc>
        <a:spcBef>
          <a:spcPct val="0"/>
        </a:spcBef>
        <a:spcAft>
          <a:spcPct val="0"/>
        </a:spcAft>
        <a:defRPr sz="3600" b="1">
          <a:solidFill>
            <a:srgbClr val="3C6EBE"/>
          </a:solidFill>
          <a:latin typeface="Open Sans Semibold"/>
        </a:defRPr>
      </a:lvl4pPr>
      <a:lvl5pPr algn="l" rtl="0" eaLnBrk="0" fontAlgn="base" hangingPunct="0">
        <a:lnSpc>
          <a:spcPct val="90000"/>
        </a:lnSpc>
        <a:spcBef>
          <a:spcPct val="0"/>
        </a:spcBef>
        <a:spcAft>
          <a:spcPct val="0"/>
        </a:spcAft>
        <a:defRPr sz="3600" b="1">
          <a:solidFill>
            <a:srgbClr val="3C6EBE"/>
          </a:solidFill>
          <a:latin typeface="Open Sans Semibold"/>
        </a:defRPr>
      </a:lvl5pPr>
      <a:lvl6pPr marL="457200" algn="l" rtl="0" fontAlgn="base">
        <a:lnSpc>
          <a:spcPct val="90000"/>
        </a:lnSpc>
        <a:spcBef>
          <a:spcPct val="0"/>
        </a:spcBef>
        <a:spcAft>
          <a:spcPct val="0"/>
        </a:spcAft>
        <a:defRPr sz="3600" b="1">
          <a:solidFill>
            <a:srgbClr val="3C6EBE"/>
          </a:solidFill>
          <a:latin typeface="Open Sans Semibold"/>
        </a:defRPr>
      </a:lvl6pPr>
      <a:lvl7pPr marL="914400" algn="l" rtl="0" fontAlgn="base">
        <a:lnSpc>
          <a:spcPct val="90000"/>
        </a:lnSpc>
        <a:spcBef>
          <a:spcPct val="0"/>
        </a:spcBef>
        <a:spcAft>
          <a:spcPct val="0"/>
        </a:spcAft>
        <a:defRPr sz="3600" b="1">
          <a:solidFill>
            <a:srgbClr val="3C6EBE"/>
          </a:solidFill>
          <a:latin typeface="Open Sans Semibold"/>
        </a:defRPr>
      </a:lvl7pPr>
      <a:lvl8pPr marL="1371600" algn="l" rtl="0" fontAlgn="base">
        <a:lnSpc>
          <a:spcPct val="90000"/>
        </a:lnSpc>
        <a:spcBef>
          <a:spcPct val="0"/>
        </a:spcBef>
        <a:spcAft>
          <a:spcPct val="0"/>
        </a:spcAft>
        <a:defRPr sz="3600" b="1">
          <a:solidFill>
            <a:srgbClr val="3C6EBE"/>
          </a:solidFill>
          <a:latin typeface="Open Sans Semibold"/>
        </a:defRPr>
      </a:lvl8pPr>
      <a:lvl9pPr marL="1828800" algn="l" rtl="0" fontAlgn="base">
        <a:lnSpc>
          <a:spcPct val="90000"/>
        </a:lnSpc>
        <a:spcBef>
          <a:spcPct val="0"/>
        </a:spcBef>
        <a:spcAft>
          <a:spcPct val="0"/>
        </a:spcAft>
        <a:defRPr sz="3600" b="1">
          <a:solidFill>
            <a:srgbClr val="3C6EBE"/>
          </a:solidFill>
          <a:latin typeface="Open Sans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913509A6-EE97-4868-A3E5-0B953C1B77CB}"/>
              </a:ext>
            </a:extLst>
          </p:cNvPr>
          <p:cNvSpPr>
            <a:spLocks noGrp="1"/>
          </p:cNvSpPr>
          <p:nvPr>
            <p:ph type="title"/>
          </p:nvPr>
        </p:nvSpPr>
        <p:spPr bwMode="auto">
          <a:xfrm>
            <a:off x="1755775" y="244475"/>
            <a:ext cx="959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D83BD065-62C9-4D92-83DA-7614FA231D4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09C71D8-2024-43AE-9F6C-67CFE5539679}"/>
              </a:ext>
            </a:extLst>
          </p:cNvPr>
          <p:cNvSpPr>
            <a:spLocks noGrp="1"/>
          </p:cNvSpPr>
          <p:nvPr>
            <p:ph type="dt" sz="half" idx="2"/>
          </p:nvPr>
        </p:nvSpPr>
        <p:spPr>
          <a:xfrm>
            <a:off x="838200" y="6529388"/>
            <a:ext cx="2743200" cy="192087"/>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p>
        </p:txBody>
      </p:sp>
      <p:sp>
        <p:nvSpPr>
          <p:cNvPr id="5" name="Footer Placeholder 4">
            <a:extLst>
              <a:ext uri="{FF2B5EF4-FFF2-40B4-BE49-F238E27FC236}">
                <a16:creationId xmlns:a16="http://schemas.microsoft.com/office/drawing/2014/main" id="{4D7824DA-9A1B-42B0-969E-6D6790D2DDBA}"/>
              </a:ext>
            </a:extLst>
          </p:cNvPr>
          <p:cNvSpPr>
            <a:spLocks noGrp="1"/>
          </p:cNvSpPr>
          <p:nvPr>
            <p:ph type="ftr" sz="quarter" idx="3"/>
          </p:nvPr>
        </p:nvSpPr>
        <p:spPr>
          <a:xfrm>
            <a:off x="4038600" y="6529388"/>
            <a:ext cx="4114800" cy="192087"/>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a:extLst>
              <a:ext uri="{FF2B5EF4-FFF2-40B4-BE49-F238E27FC236}">
                <a16:creationId xmlns:a16="http://schemas.microsoft.com/office/drawing/2014/main" id="{9E530F56-65FE-46C2-80F6-175909F5FB5F}"/>
              </a:ext>
            </a:extLst>
          </p:cNvPr>
          <p:cNvSpPr>
            <a:spLocks noGrp="1"/>
          </p:cNvSpPr>
          <p:nvPr>
            <p:ph type="sldNum" sz="quarter" idx="4"/>
          </p:nvPr>
        </p:nvSpPr>
        <p:spPr>
          <a:xfrm>
            <a:off x="8610600" y="6529388"/>
            <a:ext cx="2743200" cy="192087"/>
          </a:xfrm>
          <a:prstGeom prst="rect">
            <a:avLst/>
          </a:prstGeom>
        </p:spPr>
        <p:txBody>
          <a:bodyPr vert="horz" lIns="91440" tIns="45720" rIns="91440" bIns="45720" rtlCol="0" anchor="ctr"/>
          <a:lstStyle>
            <a:lvl1pPr algn="r">
              <a:defRPr sz="1200">
                <a:solidFill>
                  <a:schemeClr val="bg1"/>
                </a:solidFill>
              </a:defRPr>
            </a:lvl1pPr>
          </a:lstStyle>
          <a:p>
            <a:pPr>
              <a:defRPr/>
            </a:pPr>
            <a:fld id="{3905F01B-936E-4F0C-BC2B-8068386647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84" r:id="rId1"/>
    <p:sldLayoutId id="2147485124" r:id="rId2"/>
    <p:sldLayoutId id="2147485125" r:id="rId3"/>
    <p:sldLayoutId id="2147485126" r:id="rId4"/>
    <p:sldLayoutId id="2147485127" r:id="rId5"/>
    <p:sldLayoutId id="2147485128" r:id="rId6"/>
    <p:sldLayoutId id="2147485129" r:id="rId7"/>
    <p:sldLayoutId id="2147485130" r:id="rId8"/>
    <p:sldLayoutId id="2147485185" r:id="rId9"/>
    <p:sldLayoutId id="2147485186" r:id="rId10"/>
    <p:sldLayoutId id="2147485131" r:id="rId11"/>
    <p:sldLayoutId id="2147485187" r:id="rId12"/>
    <p:sldLayoutId id="2147485188" r:id="rId13"/>
    <p:sldLayoutId id="2147485132" r:id="rId14"/>
    <p:sldLayoutId id="2147485189" r:id="rId15"/>
    <p:sldLayoutId id="2147485133" r:id="rId16"/>
  </p:sldLayoutIdLst>
  <p:hf hdr="0" ftr="0" dt="0"/>
  <p:txStyles>
    <p:titleStyle>
      <a:lvl1pPr algn="l" rtl="0" eaLnBrk="0" fontAlgn="base" hangingPunct="0">
        <a:lnSpc>
          <a:spcPct val="90000"/>
        </a:lnSpc>
        <a:spcBef>
          <a:spcPct val="0"/>
        </a:spcBef>
        <a:spcAft>
          <a:spcPct val="0"/>
        </a:spcAft>
        <a:defRPr sz="3600" b="1" kern="1200">
          <a:solidFill>
            <a:srgbClr val="3C6EBE"/>
          </a:solidFill>
          <a:latin typeface="Open Sans Semibold"/>
          <a:ea typeface="+mj-ea"/>
          <a:cs typeface="+mj-cs"/>
        </a:defRPr>
      </a:lvl1pPr>
      <a:lvl2pPr algn="l" rtl="0" eaLnBrk="0" fontAlgn="base" hangingPunct="0">
        <a:lnSpc>
          <a:spcPct val="90000"/>
        </a:lnSpc>
        <a:spcBef>
          <a:spcPct val="0"/>
        </a:spcBef>
        <a:spcAft>
          <a:spcPct val="0"/>
        </a:spcAft>
        <a:defRPr sz="3600" b="1">
          <a:solidFill>
            <a:srgbClr val="3C6EBE"/>
          </a:solidFill>
          <a:latin typeface="Open Sans Semibold"/>
        </a:defRPr>
      </a:lvl2pPr>
      <a:lvl3pPr algn="l" rtl="0" eaLnBrk="0" fontAlgn="base" hangingPunct="0">
        <a:lnSpc>
          <a:spcPct val="90000"/>
        </a:lnSpc>
        <a:spcBef>
          <a:spcPct val="0"/>
        </a:spcBef>
        <a:spcAft>
          <a:spcPct val="0"/>
        </a:spcAft>
        <a:defRPr sz="3600" b="1">
          <a:solidFill>
            <a:srgbClr val="3C6EBE"/>
          </a:solidFill>
          <a:latin typeface="Open Sans Semibold"/>
        </a:defRPr>
      </a:lvl3pPr>
      <a:lvl4pPr algn="l" rtl="0" eaLnBrk="0" fontAlgn="base" hangingPunct="0">
        <a:lnSpc>
          <a:spcPct val="90000"/>
        </a:lnSpc>
        <a:spcBef>
          <a:spcPct val="0"/>
        </a:spcBef>
        <a:spcAft>
          <a:spcPct val="0"/>
        </a:spcAft>
        <a:defRPr sz="3600" b="1">
          <a:solidFill>
            <a:srgbClr val="3C6EBE"/>
          </a:solidFill>
          <a:latin typeface="Open Sans Semibold"/>
        </a:defRPr>
      </a:lvl4pPr>
      <a:lvl5pPr algn="l" rtl="0" eaLnBrk="0" fontAlgn="base" hangingPunct="0">
        <a:lnSpc>
          <a:spcPct val="90000"/>
        </a:lnSpc>
        <a:spcBef>
          <a:spcPct val="0"/>
        </a:spcBef>
        <a:spcAft>
          <a:spcPct val="0"/>
        </a:spcAft>
        <a:defRPr sz="3600" b="1">
          <a:solidFill>
            <a:srgbClr val="3C6EBE"/>
          </a:solidFill>
          <a:latin typeface="Open Sans Semibold"/>
        </a:defRPr>
      </a:lvl5pPr>
      <a:lvl6pPr marL="457200" algn="l" rtl="0" fontAlgn="base">
        <a:lnSpc>
          <a:spcPct val="90000"/>
        </a:lnSpc>
        <a:spcBef>
          <a:spcPct val="0"/>
        </a:spcBef>
        <a:spcAft>
          <a:spcPct val="0"/>
        </a:spcAft>
        <a:defRPr sz="3600" b="1">
          <a:solidFill>
            <a:srgbClr val="3C6EBE"/>
          </a:solidFill>
          <a:latin typeface="Open Sans Semibold"/>
        </a:defRPr>
      </a:lvl6pPr>
      <a:lvl7pPr marL="914400" algn="l" rtl="0" fontAlgn="base">
        <a:lnSpc>
          <a:spcPct val="90000"/>
        </a:lnSpc>
        <a:spcBef>
          <a:spcPct val="0"/>
        </a:spcBef>
        <a:spcAft>
          <a:spcPct val="0"/>
        </a:spcAft>
        <a:defRPr sz="3600" b="1">
          <a:solidFill>
            <a:srgbClr val="3C6EBE"/>
          </a:solidFill>
          <a:latin typeface="Open Sans Semibold"/>
        </a:defRPr>
      </a:lvl7pPr>
      <a:lvl8pPr marL="1371600" algn="l" rtl="0" fontAlgn="base">
        <a:lnSpc>
          <a:spcPct val="90000"/>
        </a:lnSpc>
        <a:spcBef>
          <a:spcPct val="0"/>
        </a:spcBef>
        <a:spcAft>
          <a:spcPct val="0"/>
        </a:spcAft>
        <a:defRPr sz="3600" b="1">
          <a:solidFill>
            <a:srgbClr val="3C6EBE"/>
          </a:solidFill>
          <a:latin typeface="Open Sans Semibold"/>
        </a:defRPr>
      </a:lvl8pPr>
      <a:lvl9pPr marL="1828800" algn="l" rtl="0" fontAlgn="base">
        <a:lnSpc>
          <a:spcPct val="90000"/>
        </a:lnSpc>
        <a:spcBef>
          <a:spcPct val="0"/>
        </a:spcBef>
        <a:spcAft>
          <a:spcPct val="0"/>
        </a:spcAft>
        <a:defRPr sz="3600" b="1">
          <a:solidFill>
            <a:srgbClr val="3C6EBE"/>
          </a:solidFill>
          <a:latin typeface="Open Sans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1266" name="Object 13" hidden="1">
            <a:extLst>
              <a:ext uri="{FF2B5EF4-FFF2-40B4-BE49-F238E27FC236}">
                <a16:creationId xmlns:a16="http://schemas.microsoft.com/office/drawing/2014/main" id="{C865FC46-CB53-4CD6-A605-8114027F9772}"/>
              </a:ext>
            </a:extLst>
          </p:cNvPr>
          <p:cNvGraphicFramePr>
            <a:graphicFrameLocks noChangeAspect="1"/>
          </p:cNvGraphicFramePr>
          <p:nvPr>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60" imgH="360" progId="TCLayout.ActiveDocument.1">
                  <p:embed/>
                </p:oleObj>
              </mc:Choice>
              <mc:Fallback>
                <p:oleObj name="think-cell Slide" r:id="rId12" imgW="360" imgH="360" progId="TCLayout.ActiveDocument.1">
                  <p:embed/>
                  <p:pic>
                    <p:nvPicPr>
                      <p:cNvPr id="11266" name="Object 13" hidden="1">
                        <a:extLst>
                          <a:ext uri="{FF2B5EF4-FFF2-40B4-BE49-F238E27FC236}">
                            <a16:creationId xmlns:a16="http://schemas.microsoft.com/office/drawing/2014/main" id="{C865FC46-CB53-4CD6-A605-8114027F97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Title Placeholder 1">
            <a:extLst>
              <a:ext uri="{FF2B5EF4-FFF2-40B4-BE49-F238E27FC236}">
                <a16:creationId xmlns:a16="http://schemas.microsoft.com/office/drawing/2014/main" id="{B1DB2F17-AE4D-4886-95F4-AE3B3D029A17}"/>
              </a:ext>
            </a:extLst>
          </p:cNvPr>
          <p:cNvSpPr>
            <a:spLocks noGrp="1"/>
          </p:cNvSpPr>
          <p:nvPr>
            <p:ph type="title"/>
          </p:nvPr>
        </p:nvSpPr>
        <p:spPr bwMode="auto">
          <a:xfrm>
            <a:off x="561975" y="161925"/>
            <a:ext cx="10142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1268" name="Text Placeholder 2">
            <a:extLst>
              <a:ext uri="{FF2B5EF4-FFF2-40B4-BE49-F238E27FC236}">
                <a16:creationId xmlns:a16="http://schemas.microsoft.com/office/drawing/2014/main" id="{EA250619-B718-4832-94BD-CB9939EDC564}"/>
              </a:ext>
            </a:extLst>
          </p:cNvPr>
          <p:cNvSpPr>
            <a:spLocks noGrp="1"/>
          </p:cNvSpPr>
          <p:nvPr>
            <p:ph type="body" idx="1"/>
          </p:nvPr>
        </p:nvSpPr>
        <p:spPr bwMode="auto">
          <a:xfrm>
            <a:off x="561975" y="1508125"/>
            <a:ext cx="110680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Line 115">
            <a:extLst>
              <a:ext uri="{FF2B5EF4-FFF2-40B4-BE49-F238E27FC236}">
                <a16:creationId xmlns:a16="http://schemas.microsoft.com/office/drawing/2014/main" id="{7D87E2E4-BCFF-41D7-A803-E788D9E9EE93}"/>
              </a:ext>
            </a:extLst>
          </p:cNvPr>
          <p:cNvSpPr>
            <a:spLocks noChangeShapeType="1"/>
          </p:cNvSpPr>
          <p:nvPr userDrawn="1"/>
        </p:nvSpPr>
        <p:spPr bwMode="auto">
          <a:xfrm flipH="1">
            <a:off x="0" y="1003300"/>
            <a:ext cx="12192000" cy="0"/>
          </a:xfrm>
          <a:prstGeom prst="line">
            <a:avLst/>
          </a:prstGeom>
          <a:noFill/>
          <a:ln w="28575">
            <a:solidFill>
              <a:srgbClr val="1482C5"/>
            </a:solidFill>
            <a:round/>
            <a:headEnd/>
            <a:tailEnd/>
          </a:ln>
          <a:effectLst>
            <a:outerShdw dist="25400" dir="5400000" algn="ctr" rotWithShape="0">
              <a:srgbClr val="B2B2B2"/>
            </a:outerShdw>
          </a:effectLst>
          <a:extLst>
            <a:ext uri="{909E8E84-426E-40DD-AFC4-6F175D3DCCD1}">
              <a14:hiddenFill xmlns:a14="http://schemas.microsoft.com/office/drawing/2010/main">
                <a:noFill/>
              </a14:hiddenFill>
            </a:ext>
          </a:extLst>
        </p:spPr>
        <p:txBody>
          <a:bodyPr/>
          <a:lstStyle/>
          <a:p>
            <a:endParaRPr lang="en-US" dirty="0"/>
          </a:p>
        </p:txBody>
      </p:sp>
      <p:sp>
        <p:nvSpPr>
          <p:cNvPr id="11270" name="TextBox 9">
            <a:extLst>
              <a:ext uri="{FF2B5EF4-FFF2-40B4-BE49-F238E27FC236}">
                <a16:creationId xmlns:a16="http://schemas.microsoft.com/office/drawing/2014/main" id="{C78EB70B-2D6F-4456-9817-C937B2BE354A}"/>
              </a:ext>
            </a:extLst>
          </p:cNvPr>
          <p:cNvSpPr txBox="1">
            <a:spLocks noChangeArrowheads="1"/>
          </p:cNvSpPr>
          <p:nvPr userDrawn="1"/>
        </p:nvSpPr>
        <p:spPr bwMode="auto">
          <a:xfrm>
            <a:off x="11396663" y="6673850"/>
            <a:ext cx="233362"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fld id="{CE57F247-B567-4713-B24C-2F3F9F9D4653}" type="slidenum">
              <a:rPr lang="en-US" altLang="en-US" sz="900" smtClean="0">
                <a:solidFill>
                  <a:srgbClr val="000000"/>
                </a:solidFill>
                <a:latin typeface="Arial" panose="020B0604020202020204" pitchFamily="34" charset="0"/>
              </a:rPr>
              <a:pPr eaLnBrk="1" hangingPunct="1">
                <a:defRPr/>
              </a:pPr>
              <a:t>‹#›</a:t>
            </a:fld>
            <a:endParaRPr lang="en-US" altLang="en-US" sz="900" dirty="0">
              <a:solidFill>
                <a:srgbClr val="000000"/>
              </a:solidFill>
              <a:latin typeface="Arial" panose="020B0604020202020204" pitchFamily="34" charset="0"/>
            </a:endParaRPr>
          </a:p>
          <a:p>
            <a:pPr>
              <a:defRPr/>
            </a:pPr>
            <a:endParaRPr lang="en-US" altLang="en-US" sz="900" dirty="0">
              <a:latin typeface="Arial" panose="020B0604020202020204" pitchFamily="34" charset="0"/>
            </a:endParaRPr>
          </a:p>
        </p:txBody>
      </p:sp>
      <p:pic>
        <p:nvPicPr>
          <p:cNvPr id="11271" name="Picture 2" descr="\\corpfiler02\26069101_N01_BCG_Normal\BCG_DailyTasks\NAMR\03-Aug-2016\298412-54-Nicole De Santis-Template_Texas Education Agency\Input\untitled.png">
            <a:extLst>
              <a:ext uri="{FF2B5EF4-FFF2-40B4-BE49-F238E27FC236}">
                <a16:creationId xmlns:a16="http://schemas.microsoft.com/office/drawing/2014/main" id="{00C5EB8E-5691-4E92-AD7F-1EEE734E91D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8175" y="161925"/>
            <a:ext cx="8318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34" r:id="rId4"/>
    <p:sldLayoutId id="2147485194" r:id="rId5"/>
    <p:sldLayoutId id="2147485195" r:id="rId6"/>
    <p:sldLayoutId id="2147485196" r:id="rId7"/>
    <p:sldLayoutId id="2147485197" r:id="rId8"/>
    <p:sldLayoutId id="2147485198" r:id="rId9"/>
  </p:sldLayoutIdLst>
  <p:hf hdr="0" ftr="0" dt="0"/>
  <p:txStyles>
    <p:title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defRPr>
      </a:lvl2pPr>
      <a:lvl3pPr algn="l" rtl="0" eaLnBrk="0" fontAlgn="base" hangingPunct="0">
        <a:spcBef>
          <a:spcPct val="0"/>
        </a:spcBef>
        <a:spcAft>
          <a:spcPct val="0"/>
        </a:spcAft>
        <a:defRPr sz="2400" b="1">
          <a:solidFill>
            <a:schemeClr val="tx1"/>
          </a:solidFill>
          <a:latin typeface="Arial" panose="020B0604020202020204" pitchFamily="34" charset="0"/>
        </a:defRPr>
      </a:lvl3pPr>
      <a:lvl4pPr algn="l" rtl="0" eaLnBrk="0" fontAlgn="base" hangingPunct="0">
        <a:spcBef>
          <a:spcPct val="0"/>
        </a:spcBef>
        <a:spcAft>
          <a:spcPct val="0"/>
        </a:spcAft>
        <a:defRPr sz="2400" b="1">
          <a:solidFill>
            <a:schemeClr val="tx1"/>
          </a:solidFill>
          <a:latin typeface="Arial" panose="020B0604020202020204" pitchFamily="34" charset="0"/>
        </a:defRPr>
      </a:lvl4pPr>
      <a:lvl5pPr algn="l" rtl="0" eaLnBrk="0" fontAlgn="base" hangingPunct="0">
        <a:spcBef>
          <a:spcPct val="0"/>
        </a:spcBef>
        <a:spcAft>
          <a:spcPct val="0"/>
        </a:spcAft>
        <a:defRPr sz="2400" b="1">
          <a:solidFill>
            <a:schemeClr val="tx1"/>
          </a:solidFill>
          <a:latin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defRPr>
      </a:lvl9pPr>
    </p:titleStyle>
    <p:bodyStyle>
      <a:lvl1pPr algn="l" rtl="0" eaLnBrk="0" fontAlgn="base" hangingPunct="0">
        <a:spcBef>
          <a:spcPct val="20000"/>
        </a:spcBef>
        <a:spcAft>
          <a:spcPct val="0"/>
        </a:spcAft>
        <a:defRPr sz="1600" b="1" kern="1200">
          <a:solidFill>
            <a:schemeClr val="tx1"/>
          </a:solidFill>
          <a:latin typeface="+mn-lt"/>
          <a:ea typeface="+mn-ea"/>
          <a:cs typeface="+mn-cs"/>
        </a:defRPr>
      </a:lvl1pPr>
      <a:lvl2pPr marL="457200" indent="-228600" algn="l" rtl="0" eaLnBrk="0" fontAlgn="base" hangingPunct="0">
        <a:spcBef>
          <a:spcPct val="20000"/>
        </a:spcBef>
        <a:spcAft>
          <a:spcPct val="0"/>
        </a:spcAft>
        <a:buClr>
          <a:srgbClr val="1482C5"/>
        </a:buClr>
        <a:buFont typeface="Arial" panose="020B0604020202020204" pitchFamily="34" charset="0"/>
        <a:buChar char="•"/>
        <a:defRPr sz="1600" kern="1200">
          <a:solidFill>
            <a:schemeClr val="tx1"/>
          </a:solidFill>
          <a:latin typeface="+mn-lt"/>
          <a:ea typeface="+mn-ea"/>
          <a:cs typeface="+mn-cs"/>
        </a:defRPr>
      </a:lvl2pPr>
      <a:lvl3pPr marL="914400" indent="-228600" algn="l" rtl="0" eaLnBrk="0" fontAlgn="base" hangingPunct="0">
        <a:spcBef>
          <a:spcPct val="20000"/>
        </a:spcBef>
        <a:spcAft>
          <a:spcPct val="0"/>
        </a:spcAft>
        <a:buClr>
          <a:srgbClr val="1482C5"/>
        </a:buClr>
        <a:buFont typeface="Arial" panose="020B0604020202020204" pitchFamily="34" charset="0"/>
        <a:buChar char="–"/>
        <a:defRPr sz="1600" kern="1200">
          <a:solidFill>
            <a:schemeClr val="tx1"/>
          </a:solidFill>
          <a:latin typeface="+mn-lt"/>
          <a:ea typeface="+mn-ea"/>
          <a:cs typeface="+mn-cs"/>
        </a:defRPr>
      </a:lvl3pPr>
      <a:lvl4pPr marL="1376363" indent="-231775" algn="l" rtl="0" eaLnBrk="0" fontAlgn="base" hangingPunct="0">
        <a:spcBef>
          <a:spcPct val="20000"/>
        </a:spcBef>
        <a:spcAft>
          <a:spcPct val="0"/>
        </a:spcAft>
        <a:buClr>
          <a:srgbClr val="1482C5"/>
        </a:buClr>
        <a:buFont typeface="Arial" panose="020B0604020202020204" pitchFamily="34" charset="0"/>
        <a:buChar char="–"/>
        <a:defRPr sz="1600" kern="1200">
          <a:solidFill>
            <a:schemeClr val="tx1"/>
          </a:solidFill>
          <a:latin typeface="+mn-lt"/>
          <a:ea typeface="+mn-ea"/>
          <a:cs typeface="+mn-cs"/>
        </a:defRPr>
      </a:lvl4pPr>
      <a:lvl5pPr marL="2058988" indent="-230188" algn="l" rtl="0" eaLnBrk="0" fontAlgn="base" hangingPunct="0">
        <a:spcBef>
          <a:spcPct val="20000"/>
        </a:spcBef>
        <a:spcAft>
          <a:spcPct val="0"/>
        </a:spcAft>
        <a:buClr>
          <a:srgbClr val="1482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6"/>
            </p:custDataLst>
          </p:nvPr>
        </p:nvGraphicFramePr>
        <p:xfrm>
          <a:off x="1954" y="1589"/>
          <a:ext cx="1953" cy="158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4" name="Object 13"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4"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62708" y="162000"/>
            <a:ext cx="10141804" cy="831600"/>
          </a:xfrm>
          <a:prstGeom prst="rect">
            <a:avLst/>
          </a:prstGeom>
        </p:spPr>
        <p:txBody>
          <a:bodyPr vert="horz" lIns="0" tIns="45720" rIns="0" bIns="45720" rtlCol="0" anchor="b" anchorCtr="0">
            <a:noAutofit/>
          </a:bodyPr>
          <a:lstStyle/>
          <a:p>
            <a:r>
              <a:rPr lang="en-US" noProof="0"/>
              <a:t>Click to edit Master title style</a:t>
            </a:r>
          </a:p>
        </p:txBody>
      </p:sp>
      <p:sp>
        <p:nvSpPr>
          <p:cNvPr id="3" name="Text Placeholder 2"/>
          <p:cNvSpPr>
            <a:spLocks noGrp="1"/>
          </p:cNvSpPr>
          <p:nvPr>
            <p:ph type="body" idx="1"/>
          </p:nvPr>
        </p:nvSpPr>
        <p:spPr>
          <a:xfrm>
            <a:off x="562707" y="1508400"/>
            <a:ext cx="11068062" cy="459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Simple"/>
          <p:cNvSpPr/>
          <p:nvPr userDrawn="1">
            <p:custDataLst>
              <p:tags r:id="rId7"/>
            </p:custDataLst>
          </p:nvPr>
        </p:nvSpPr>
        <p:spPr>
          <a:xfrm>
            <a:off x="562708" y="6699600"/>
            <a:ext cx="793108"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a:r>
              <a:rPr lang="en-US" sz="700" dirty="0">
                <a:solidFill>
                  <a:srgbClr val="808080"/>
                </a:solidFill>
              </a:rPr>
              <a:t>20180705 Playbook Strategic Priority 2 v19.pptx</a:t>
            </a:r>
            <a:endParaRPr lang="en-US" sz="700" noProof="0" dirty="0">
              <a:solidFill>
                <a:srgbClr val="808080"/>
              </a:solidFill>
            </a:endParaRPr>
          </a:p>
        </p:txBody>
      </p:sp>
      <p:sp>
        <p:nvSpPr>
          <p:cNvPr id="8" name="Line 115"/>
          <p:cNvSpPr>
            <a:spLocks noChangeShapeType="1"/>
          </p:cNvSpPr>
          <p:nvPr userDrawn="1"/>
        </p:nvSpPr>
        <p:spPr bwMode="auto">
          <a:xfrm flipH="1">
            <a:off x="0" y="1003300"/>
            <a:ext cx="12192000" cy="0"/>
          </a:xfrm>
          <a:prstGeom prst="line">
            <a:avLst/>
          </a:prstGeom>
          <a:noFill/>
          <a:ln w="28575">
            <a:solidFill>
              <a:srgbClr val="1482C5"/>
            </a:solidFill>
            <a:round/>
            <a:headEnd/>
            <a:tailEnd/>
          </a:ln>
          <a:effectLst>
            <a:outerShdw dist="25400" dir="5400000" algn="ctr" rotWithShape="0">
              <a:srgbClr val="B2B2B2"/>
            </a:outerShdw>
          </a:effectLst>
        </p:spPr>
        <p:txBody>
          <a:bodyPr/>
          <a:lstStyle/>
          <a:p>
            <a:endParaRPr lang="en-US" noProof="0" dirty="0"/>
          </a:p>
        </p:txBody>
      </p:sp>
      <p:sp>
        <p:nvSpPr>
          <p:cNvPr id="10" name="TextBox 9"/>
          <p:cNvSpPr txBox="1"/>
          <p:nvPr userDrawn="1"/>
        </p:nvSpPr>
        <p:spPr>
          <a:xfrm>
            <a:off x="11395938" y="6674400"/>
            <a:ext cx="234462" cy="127000"/>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mn-cs"/>
            </a:endParaRPr>
          </a:p>
          <a:p>
            <a:endParaRPr lang="en-US" sz="900" dirty="0">
              <a:latin typeface="Arial"/>
            </a:endParaRPr>
          </a:p>
        </p:txBody>
      </p:sp>
      <p:pic>
        <p:nvPicPr>
          <p:cNvPr id="11" name="Picture 2" descr="\\corpfiler02\26069101_N01_BCG_Normal\BCG_DailyTasks\NAMR\03-Aug-2016\298412-54-Nicole De Santis-Template_Texas Education Agency\Input\untitled.png"/>
          <p:cNvPicPr>
            <a:picLocks noChangeAspect="1" noChangeArrowheads="1"/>
          </p:cNvPicPr>
          <p:nvPr userDrawn="1"/>
        </p:nvPicPr>
        <p:blipFill>
          <a:blip r:embed="rId11" cstate="print"/>
          <a:srcRect/>
          <a:stretch>
            <a:fillRect/>
          </a:stretch>
        </p:blipFill>
        <p:spPr bwMode="auto">
          <a:xfrm>
            <a:off x="10798432" y="162001"/>
            <a:ext cx="832338" cy="352425"/>
          </a:xfrm>
          <a:prstGeom prst="rect">
            <a:avLst/>
          </a:prstGeom>
          <a:noFill/>
        </p:spPr>
      </p:pic>
      <p:sp>
        <p:nvSpPr>
          <p:cNvPr id="9" name="Rectangle 4" hidden="1"/>
          <p:cNvSpPr>
            <a:spLocks noChangeArrowheads="1"/>
          </p:cNvSpPr>
          <p:nvPr userDrawn="1">
            <p:custDataLst>
              <p:tags r:id="rId8"/>
            </p:custDataLst>
          </p:nvPr>
        </p:nvSpPr>
        <p:spPr bwMode="gray">
          <a:xfrm rot="16200000">
            <a:off x="9702228" y="3800447"/>
            <a:ext cx="4560888" cy="248138"/>
          </a:xfrm>
          <a:prstGeom prst="rect">
            <a:avLst/>
          </a:prstGeom>
          <a:noFill/>
          <a:ln w="9525" algn="ctr">
            <a:noFill/>
            <a:miter lim="800000"/>
            <a:headEnd type="none" w="lg" len="lg"/>
            <a:tailEnd type="none" w="lg" len="lg"/>
          </a:ln>
        </p:spPr>
        <p:txBody>
          <a:bodyPr anchor="b"/>
          <a:lstStyle/>
          <a:p>
            <a:pPr lvl="0"/>
            <a:r>
              <a:rPr lang="en-US" sz="700" dirty="0">
                <a:solidFill>
                  <a:srgbClr val="808080"/>
                </a:solidFill>
              </a:rPr>
              <a:t>Copyright @ The Boston Consulting Group. All rights reserved.</a:t>
            </a:r>
          </a:p>
        </p:txBody>
      </p:sp>
    </p:spTree>
    <p:extLst>
      <p:ext uri="{BB962C8B-B14F-4D97-AF65-F5344CB8AC3E}">
        <p14:creationId xmlns:p14="http://schemas.microsoft.com/office/powerpoint/2010/main" val="1677901895"/>
      </p:ext>
    </p:extLst>
  </p:cSld>
  <p:clrMap bg1="lt1" tx1="dk1" bg2="lt2" tx2="dk2" accent1="accent1" accent2="accent2" accent3="accent3" accent4="accent4" accent5="accent5" accent6="accent6" hlink="hlink" folHlink="folHlink"/>
  <p:sldLayoutIdLst>
    <p:sldLayoutId id="2147485206" r:id="rId1"/>
    <p:sldLayoutId id="2147485207" r:id="rId2"/>
    <p:sldLayoutId id="2147485208" r:id="rId3"/>
    <p:sldLayoutId id="2147485209" r:id="rId4"/>
  </p:sldLayoutIdLst>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rgbClr val="1482C5"/>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rgbClr val="1482C5"/>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rgbClr val="1482C5"/>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rgbClr val="1482C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656261130"/>
      </p:ext>
    </p:extLst>
  </p:cSld>
  <p:clrMap bg1="lt1" tx1="dk1" bg2="lt2" tx2="dk2" accent1="accent1" accent2="accent2" accent3="accent3" accent4="accent4" accent5="accent5" accent6="accent6" hlink="hlink" folHlink="folHlink"/>
  <p:sldLayoutIdLst>
    <p:sldLayoutId id="2147485224" r:id="rId1"/>
    <p:sldLayoutId id="2147485225" r:id="rId2"/>
    <p:sldLayoutId id="2147485226" r:id="rId3"/>
    <p:sldLayoutId id="2147485227" r:id="rId4"/>
    <p:sldLayoutId id="2147485228" r:id="rId5"/>
    <p:sldLayoutId id="2147485229" r:id="rId6"/>
    <p:sldLayoutId id="2147485230" r:id="rId7"/>
    <p:sldLayoutId id="2147485231" r:id="rId8"/>
    <p:sldLayoutId id="2147485232" r:id="rId9"/>
    <p:sldLayoutId id="2147485233" r:id="rId10"/>
    <p:sldLayoutId id="2147485234" r:id="rId11"/>
    <p:sldLayoutId id="2147485235" r:id="rId12"/>
    <p:sldLayoutId id="2147485236" r:id="rId13"/>
    <p:sldLayoutId id="2147485237" r:id="rId14"/>
    <p:sldLayoutId id="2147485238" r:id="rId15"/>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E53F770-CBBB-46B1-B2BD-24F633503461}"/>
              </a:ext>
            </a:extLst>
          </p:cNvPr>
          <p:cNvSpPr>
            <a:spLocks noGrp="1"/>
          </p:cNvSpPr>
          <p:nvPr>
            <p:ph type="title"/>
          </p:nvPr>
        </p:nvSpPr>
        <p:spPr bwMode="auto">
          <a:xfrm>
            <a:off x="1755775" y="244475"/>
            <a:ext cx="959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DAB76C83-8E42-4873-A62F-F43BB8CFE9C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6DEE0F8-7D28-48BC-B44C-F64C7896FF5F}"/>
              </a:ext>
            </a:extLst>
          </p:cNvPr>
          <p:cNvSpPr>
            <a:spLocks noGrp="1"/>
          </p:cNvSpPr>
          <p:nvPr>
            <p:ph type="dt" sz="half" idx="2"/>
          </p:nvPr>
        </p:nvSpPr>
        <p:spPr>
          <a:xfrm>
            <a:off x="838200" y="6529388"/>
            <a:ext cx="2743200" cy="19208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C24186E6-26CC-4F9C-B7E0-21934EE7D8A7}"/>
              </a:ext>
            </a:extLst>
          </p:cNvPr>
          <p:cNvSpPr>
            <a:spLocks noGrp="1"/>
          </p:cNvSpPr>
          <p:nvPr>
            <p:ph type="ftr" sz="quarter" idx="3"/>
          </p:nvPr>
        </p:nvSpPr>
        <p:spPr>
          <a:xfrm>
            <a:off x="4038600" y="6529388"/>
            <a:ext cx="4114800" cy="1920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A12B5F78-0ABA-429E-B2A7-01C43DF5C21B}"/>
              </a:ext>
            </a:extLst>
          </p:cNvPr>
          <p:cNvSpPr>
            <a:spLocks noGrp="1"/>
          </p:cNvSpPr>
          <p:nvPr>
            <p:ph type="sldNum" sz="quarter" idx="4"/>
          </p:nvPr>
        </p:nvSpPr>
        <p:spPr>
          <a:xfrm>
            <a:off x="8610600" y="6529388"/>
            <a:ext cx="2743200" cy="19208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2B88C40E-8FD8-45CC-8609-B27FED5D214F}" type="slidenum">
              <a:rPr lang="en-US"/>
              <a:pPr>
                <a:defRPr/>
              </a:pPr>
              <a:t>‹#›</a:t>
            </a:fld>
            <a:endParaRPr lang="en-US" dirty="0"/>
          </a:p>
        </p:txBody>
      </p:sp>
    </p:spTree>
    <p:extLst>
      <p:ext uri="{BB962C8B-B14F-4D97-AF65-F5344CB8AC3E}">
        <p14:creationId xmlns:p14="http://schemas.microsoft.com/office/powerpoint/2010/main" val="827400267"/>
      </p:ext>
    </p:extLst>
  </p:cSld>
  <p:clrMap bg1="lt1" tx1="dk1" bg2="lt2" tx2="dk2" accent1="accent1" accent2="accent2" accent3="accent3" accent4="accent4" accent5="accent5" accent6="accent6" hlink="hlink" folHlink="folHlink"/>
  <p:sldLayoutIdLst>
    <p:sldLayoutId id="2147485241" r:id="rId1"/>
    <p:sldLayoutId id="2147485242" r:id="rId2"/>
    <p:sldLayoutId id="2147485243" r:id="rId3"/>
    <p:sldLayoutId id="2147485244" r:id="rId4"/>
    <p:sldLayoutId id="2147485245" r:id="rId5"/>
    <p:sldLayoutId id="2147485246" r:id="rId6"/>
    <p:sldLayoutId id="2147485247" r:id="rId7"/>
    <p:sldLayoutId id="2147485248" r:id="rId8"/>
    <p:sldLayoutId id="2147485249" r:id="rId9"/>
    <p:sldLayoutId id="2147485250" r:id="rId10"/>
    <p:sldLayoutId id="2147485251" r:id="rId11"/>
    <p:sldLayoutId id="2147485252" r:id="rId12"/>
    <p:sldLayoutId id="2147485253" r:id="rId13"/>
    <p:sldLayoutId id="2147485254" r:id="rId14"/>
    <p:sldLayoutId id="2147485255" r:id="rId15"/>
  </p:sldLayoutIdLst>
  <p:hf hdr="0" ftr="0" dt="0"/>
  <p:txStyles>
    <p:titleStyle>
      <a:lvl1pPr algn="l" rtl="0" eaLnBrk="0" fontAlgn="base" hangingPunct="0">
        <a:lnSpc>
          <a:spcPct val="90000"/>
        </a:lnSpc>
        <a:spcBef>
          <a:spcPct val="0"/>
        </a:spcBef>
        <a:spcAft>
          <a:spcPct val="0"/>
        </a:spcAft>
        <a:defRPr sz="3600" b="1" kern="1200">
          <a:solidFill>
            <a:srgbClr val="3C6EBE"/>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2pPr>
      <a:lvl3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3pPr>
      <a:lvl4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4pPr>
      <a:lvl5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9pPr>
    </p:titleStyle>
    <p:bodyStyle>
      <a:lvl1pPr algn="l" rtl="0" eaLnBrk="0" fontAlgn="base" hangingPunct="0">
        <a:lnSpc>
          <a:spcPct val="90000"/>
        </a:lnSpc>
        <a:spcBef>
          <a:spcPts val="1000"/>
        </a:spcBef>
        <a:spcAft>
          <a:spcPct val="0"/>
        </a:spcAft>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4472C4"/>
        </a:buClr>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C00000"/>
        </a:buClr>
        <a:buFont typeface="Wingdings" panose="05000000000000000000" pitchFamily="2" charset="2"/>
        <a:buChar char="§"/>
        <a:defRPr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Clr>
          <a:srgbClr val="C00000"/>
        </a:buClr>
        <a:buFont typeface="Wingdings" panose="05000000000000000000" pitchFamily="2" charset="2"/>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pic>
        <p:nvPicPr>
          <p:cNvPr id="10" name="Picture 9"/>
          <p:cNvPicPr>
            <a:picLocks noChangeAspect="1"/>
          </p:cNvPicPr>
          <p:nvPr userDrawn="1"/>
        </p:nvPicPr>
        <p:blipFill>
          <a:blip r:embed="rId18">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48345832"/>
      </p:ext>
    </p:extLst>
  </p:cSld>
  <p:clrMap bg1="lt1" tx1="dk1" bg2="lt2" tx2="dk2" accent1="accent1" accent2="accent2" accent3="accent3" accent4="accent4" accent5="accent5" accent6="accent6" hlink="hlink" folHlink="folHlink"/>
  <p:sldLayoutIdLst>
    <p:sldLayoutId id="2147485259" r:id="rId1"/>
    <p:sldLayoutId id="2147485260" r:id="rId2"/>
    <p:sldLayoutId id="2147485261" r:id="rId3"/>
    <p:sldLayoutId id="2147485262" r:id="rId4"/>
    <p:sldLayoutId id="2147485263" r:id="rId5"/>
    <p:sldLayoutId id="2147485264" r:id="rId6"/>
    <p:sldLayoutId id="2147485265" r:id="rId7"/>
    <p:sldLayoutId id="2147485266" r:id="rId8"/>
    <p:sldLayoutId id="2147485267" r:id="rId9"/>
    <p:sldLayoutId id="2147485268" r:id="rId10"/>
    <p:sldLayoutId id="2147485269" r:id="rId11"/>
    <p:sldLayoutId id="2147485270" r:id="rId12"/>
    <p:sldLayoutId id="2147485271" r:id="rId13"/>
    <p:sldLayoutId id="2147485272" r:id="rId14"/>
    <p:sldLayoutId id="214748527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511099-719D-4E4D-B753-D58588F8A4AE}"/>
              </a:ext>
            </a:extLst>
          </p:cNvPr>
          <p:cNvSpPr>
            <a:spLocks noGrp="1"/>
          </p:cNvSpPr>
          <p:nvPr>
            <p:ph type="dt" sz="half" idx="2"/>
          </p:nvPr>
        </p:nvSpPr>
        <p:spPr>
          <a:xfrm>
            <a:off x="838200" y="6507163"/>
            <a:ext cx="2743200" cy="2143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DBD16082-25F5-455E-BFDD-2E568D40CFFD}"/>
              </a:ext>
            </a:extLst>
          </p:cNvPr>
          <p:cNvSpPr>
            <a:spLocks noGrp="1"/>
          </p:cNvSpPr>
          <p:nvPr>
            <p:ph type="ftr" sz="quarter" idx="3"/>
          </p:nvPr>
        </p:nvSpPr>
        <p:spPr>
          <a:xfrm>
            <a:off x="4038600" y="6507163"/>
            <a:ext cx="4114800" cy="21431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A920B2A5-95D8-4523-B69E-E2856361034C}"/>
              </a:ext>
            </a:extLst>
          </p:cNvPr>
          <p:cNvSpPr>
            <a:spLocks noGrp="1"/>
          </p:cNvSpPr>
          <p:nvPr>
            <p:ph type="sldNum" sz="quarter" idx="4"/>
          </p:nvPr>
        </p:nvSpPr>
        <p:spPr>
          <a:xfrm>
            <a:off x="8610600" y="6507163"/>
            <a:ext cx="2743200" cy="2143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C790856D-B41A-42D0-8847-A3F2040F0AD1}" type="slidenum">
              <a:rPr lang="en-US"/>
              <a:pPr>
                <a:defRPr/>
              </a:pPr>
              <a:t>‹#›</a:t>
            </a:fld>
            <a:endParaRPr lang="en-US" dirty="0"/>
          </a:p>
        </p:txBody>
      </p:sp>
    </p:spTree>
    <p:extLst>
      <p:ext uri="{BB962C8B-B14F-4D97-AF65-F5344CB8AC3E}">
        <p14:creationId xmlns:p14="http://schemas.microsoft.com/office/powerpoint/2010/main" val="4216520087"/>
      </p:ext>
    </p:extLst>
  </p:cSld>
  <p:clrMap bg1="lt1" tx1="dk1" bg2="lt2" tx2="dk2" accent1="accent1" accent2="accent2" accent3="accent3" accent4="accent4" accent5="accent5" accent6="accent6" hlink="hlink" folHlink="folHlink"/>
  <p:sldLayoutIdLst>
    <p:sldLayoutId id="2147485278" r:id="rId1"/>
    <p:sldLayoutId id="2147485279" r:id="rId2"/>
    <p:sldLayoutId id="2147485280" r:id="rId3"/>
    <p:sldLayoutId id="2147485281" r:id="rId4"/>
    <p:sldLayoutId id="2147485282" r:id="rId5"/>
    <p:sldLayoutId id="2147485286" r:id="rId6"/>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768816937"/>
      </p:ext>
    </p:extLst>
  </p:cSld>
  <p:clrMap bg1="lt1" tx1="dk1" bg2="lt2" tx2="dk2" accent1="accent1" accent2="accent2" accent3="accent3" accent4="accent4" accent5="accent5" accent6="accent6" hlink="hlink" folHlink="folHlink"/>
  <p:sldLayoutIdLst>
    <p:sldLayoutId id="2147485290" r:id="rId1"/>
    <p:sldLayoutId id="2147485291" r:id="rId2"/>
    <p:sldLayoutId id="2147485292" r:id="rId3"/>
    <p:sldLayoutId id="2147485293" r:id="rId4"/>
    <p:sldLayoutId id="2147485294" r:id="rId5"/>
    <p:sldLayoutId id="2147485295" r:id="rId6"/>
    <p:sldLayoutId id="2147485296" r:id="rId7"/>
    <p:sldLayoutId id="2147485297" r:id="rId8"/>
    <p:sldLayoutId id="2147485298" r:id="rId9"/>
    <p:sldLayoutId id="2147485299" r:id="rId10"/>
    <p:sldLayoutId id="2147485300" r:id="rId11"/>
    <p:sldLayoutId id="2147485301" r:id="rId12"/>
    <p:sldLayoutId id="2147485302" r:id="rId13"/>
    <p:sldLayoutId id="2147485303" r:id="rId14"/>
    <p:sldLayoutId id="2147485304" r:id="rId15"/>
    <p:sldLayoutId id="2147485305" r:id="rId16"/>
    <p:sldLayoutId id="2147485306" r:id="rId17"/>
    <p:sldLayoutId id="2147485307" r:id="rId18"/>
    <p:sldLayoutId id="2147485308" r:id="rId19"/>
    <p:sldLayoutId id="2147485309" r:id="rId20"/>
    <p:sldLayoutId id="2147485311" r:id="rId21"/>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162464980"/>
      </p:ext>
    </p:extLst>
  </p:cSld>
  <p:clrMap bg1="lt1" tx1="dk1" bg2="lt2" tx2="dk2" accent1="accent1" accent2="accent2" accent3="accent3" accent4="accent4" accent5="accent5" accent6="accent6" hlink="hlink" folHlink="folHlink"/>
  <p:sldLayoutIdLst>
    <p:sldLayoutId id="2147485319" r:id="rId1"/>
    <p:sldLayoutId id="2147485320" r:id="rId2"/>
    <p:sldLayoutId id="2147485321" r:id="rId3"/>
    <p:sldLayoutId id="2147485322" r:id="rId4"/>
    <p:sldLayoutId id="2147485323" r:id="rId5"/>
    <p:sldLayoutId id="2147485324" r:id="rId6"/>
    <p:sldLayoutId id="2147485325" r:id="rId7"/>
    <p:sldLayoutId id="2147485326" r:id="rId8"/>
    <p:sldLayoutId id="2147485327" r:id="rId9"/>
    <p:sldLayoutId id="2147485328" r:id="rId10"/>
    <p:sldLayoutId id="2147485329" r:id="rId11"/>
    <p:sldLayoutId id="2147485330" r:id="rId12"/>
    <p:sldLayoutId id="2147485331" r:id="rId13"/>
    <p:sldLayoutId id="2147485332" r:id="rId14"/>
    <p:sldLayoutId id="2147485333" r:id="rId15"/>
    <p:sldLayoutId id="2147485338" r:id="rId16"/>
    <p:sldLayoutId id="2147485339"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511099-719D-4E4D-B753-D58588F8A4AE}"/>
              </a:ext>
            </a:extLst>
          </p:cNvPr>
          <p:cNvSpPr>
            <a:spLocks noGrp="1"/>
          </p:cNvSpPr>
          <p:nvPr>
            <p:ph type="dt" sz="half" idx="2"/>
          </p:nvPr>
        </p:nvSpPr>
        <p:spPr>
          <a:xfrm>
            <a:off x="838200" y="6507163"/>
            <a:ext cx="2743200" cy="2143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DBD16082-25F5-455E-BFDD-2E568D40CFFD}"/>
              </a:ext>
            </a:extLst>
          </p:cNvPr>
          <p:cNvSpPr>
            <a:spLocks noGrp="1"/>
          </p:cNvSpPr>
          <p:nvPr>
            <p:ph type="ftr" sz="quarter" idx="3"/>
          </p:nvPr>
        </p:nvSpPr>
        <p:spPr>
          <a:xfrm>
            <a:off x="4038600" y="6507163"/>
            <a:ext cx="4114800" cy="21431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A920B2A5-95D8-4523-B69E-E2856361034C}"/>
              </a:ext>
            </a:extLst>
          </p:cNvPr>
          <p:cNvSpPr>
            <a:spLocks noGrp="1"/>
          </p:cNvSpPr>
          <p:nvPr>
            <p:ph type="sldNum" sz="quarter" idx="4"/>
          </p:nvPr>
        </p:nvSpPr>
        <p:spPr>
          <a:xfrm>
            <a:off x="8610600" y="6507163"/>
            <a:ext cx="2743200" cy="2143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C790856D-B41A-42D0-8847-A3F2040F0A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37" r:id="rId1"/>
    <p:sldLayoutId id="2147485138" r:id="rId2"/>
    <p:sldLayoutId id="2147485072" r:id="rId3"/>
    <p:sldLayoutId id="2147485073" r:id="rId4"/>
    <p:sldLayoutId id="2147485139" r:id="rId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E53F770-CBBB-46B1-B2BD-24F633503461}"/>
              </a:ext>
            </a:extLst>
          </p:cNvPr>
          <p:cNvSpPr>
            <a:spLocks noGrp="1"/>
          </p:cNvSpPr>
          <p:nvPr>
            <p:ph type="title"/>
          </p:nvPr>
        </p:nvSpPr>
        <p:spPr bwMode="auto">
          <a:xfrm>
            <a:off x="1755775" y="244475"/>
            <a:ext cx="959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DAB76C83-8E42-4873-A62F-F43BB8CFE9C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6DEE0F8-7D28-48BC-B44C-F64C7896FF5F}"/>
              </a:ext>
            </a:extLst>
          </p:cNvPr>
          <p:cNvSpPr>
            <a:spLocks noGrp="1"/>
          </p:cNvSpPr>
          <p:nvPr>
            <p:ph type="dt" sz="half" idx="2"/>
          </p:nvPr>
        </p:nvSpPr>
        <p:spPr>
          <a:xfrm>
            <a:off x="838200" y="6529388"/>
            <a:ext cx="2743200" cy="19208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C24186E6-26CC-4F9C-B7E0-21934EE7D8A7}"/>
              </a:ext>
            </a:extLst>
          </p:cNvPr>
          <p:cNvSpPr>
            <a:spLocks noGrp="1"/>
          </p:cNvSpPr>
          <p:nvPr>
            <p:ph type="ftr" sz="quarter" idx="3"/>
          </p:nvPr>
        </p:nvSpPr>
        <p:spPr>
          <a:xfrm>
            <a:off x="4038600" y="6529388"/>
            <a:ext cx="4114800" cy="1920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A12B5F78-0ABA-429E-B2A7-01C43DF5C21B}"/>
              </a:ext>
            </a:extLst>
          </p:cNvPr>
          <p:cNvSpPr>
            <a:spLocks noGrp="1"/>
          </p:cNvSpPr>
          <p:nvPr>
            <p:ph type="sldNum" sz="quarter" idx="4"/>
          </p:nvPr>
        </p:nvSpPr>
        <p:spPr>
          <a:xfrm>
            <a:off x="8610600" y="6529388"/>
            <a:ext cx="2743200" cy="19208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2B88C40E-8FD8-45CC-8609-B27FED5D214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40"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 id="2147485083" r:id="rId11"/>
    <p:sldLayoutId id="2147485084" r:id="rId12"/>
    <p:sldLayoutId id="2147485141" r:id="rId13"/>
    <p:sldLayoutId id="2147485142" r:id="rId14"/>
    <p:sldLayoutId id="2147485085" r:id="rId15"/>
  </p:sldLayoutIdLst>
  <p:hf hdr="0" ftr="0" dt="0"/>
  <p:txStyles>
    <p:titleStyle>
      <a:lvl1pPr algn="l" rtl="0" eaLnBrk="0" fontAlgn="base" hangingPunct="0">
        <a:lnSpc>
          <a:spcPct val="90000"/>
        </a:lnSpc>
        <a:spcBef>
          <a:spcPct val="0"/>
        </a:spcBef>
        <a:spcAft>
          <a:spcPct val="0"/>
        </a:spcAft>
        <a:defRPr sz="3600" b="1" kern="1200">
          <a:solidFill>
            <a:srgbClr val="3C6EBE"/>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2pPr>
      <a:lvl3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3pPr>
      <a:lvl4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4pPr>
      <a:lvl5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9pPr>
    </p:titleStyle>
    <p:bodyStyle>
      <a:lvl1pPr algn="l" rtl="0" eaLnBrk="0" fontAlgn="base" hangingPunct="0">
        <a:lnSpc>
          <a:spcPct val="90000"/>
        </a:lnSpc>
        <a:spcBef>
          <a:spcPts val="1000"/>
        </a:spcBef>
        <a:spcAft>
          <a:spcPct val="0"/>
        </a:spcAft>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4472C4"/>
        </a:buClr>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C00000"/>
        </a:buClr>
        <a:buFont typeface="Wingdings" panose="05000000000000000000" pitchFamily="2" charset="2"/>
        <a:buChar char="§"/>
        <a:defRPr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Clr>
          <a:srgbClr val="C00000"/>
        </a:buClr>
        <a:buFont typeface="Wingdings" panose="05000000000000000000" pitchFamily="2" charset="2"/>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977EC17-C175-43EF-ABCF-EEA14C20FBD6}"/>
              </a:ext>
            </a:extLst>
          </p:cNvPr>
          <p:cNvSpPr>
            <a:spLocks noGrp="1"/>
          </p:cNvSpPr>
          <p:nvPr>
            <p:ph type="title"/>
          </p:nvPr>
        </p:nvSpPr>
        <p:spPr bwMode="auto">
          <a:xfrm>
            <a:off x="1755775" y="244475"/>
            <a:ext cx="85629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2B6CF6C5-7768-4C67-AAA0-3217D760EDA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2406A34-CB73-492A-B20D-F392FCEBAA89}"/>
              </a:ext>
            </a:extLst>
          </p:cNvPr>
          <p:cNvSpPr>
            <a:spLocks noGrp="1"/>
          </p:cNvSpPr>
          <p:nvPr>
            <p:ph type="dt" sz="half" idx="2"/>
          </p:nvPr>
        </p:nvSpPr>
        <p:spPr>
          <a:xfrm>
            <a:off x="838200" y="6529388"/>
            <a:ext cx="2743200" cy="19208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8E48BF00-B1CA-4876-8102-80F39257589B}"/>
              </a:ext>
            </a:extLst>
          </p:cNvPr>
          <p:cNvSpPr>
            <a:spLocks noGrp="1"/>
          </p:cNvSpPr>
          <p:nvPr>
            <p:ph type="ftr" sz="quarter" idx="3"/>
          </p:nvPr>
        </p:nvSpPr>
        <p:spPr>
          <a:xfrm>
            <a:off x="4038600" y="6529388"/>
            <a:ext cx="4114800" cy="1920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2A9A4113-FE19-46A4-967E-8FEE0D05BD74}"/>
              </a:ext>
            </a:extLst>
          </p:cNvPr>
          <p:cNvSpPr>
            <a:spLocks noGrp="1"/>
          </p:cNvSpPr>
          <p:nvPr>
            <p:ph type="sldNum" sz="quarter" idx="4"/>
          </p:nvPr>
        </p:nvSpPr>
        <p:spPr>
          <a:xfrm>
            <a:off x="8610600" y="6529388"/>
            <a:ext cx="2743200" cy="19208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0DD85210-FA21-4C04-A561-BD2DF94BF483}" type="slidenum">
              <a:rPr lang="en-US"/>
              <a:pPr>
                <a:defRPr/>
              </a:pPr>
              <a:t>‹#›</a:t>
            </a:fld>
            <a:endParaRPr lang="en-US" dirty="0"/>
          </a:p>
        </p:txBody>
      </p:sp>
      <p:sp>
        <p:nvSpPr>
          <p:cNvPr id="7" name="Picture Placeholder 8">
            <a:extLst>
              <a:ext uri="{FF2B5EF4-FFF2-40B4-BE49-F238E27FC236}">
                <a16:creationId xmlns:a16="http://schemas.microsoft.com/office/drawing/2014/main" id="{6B8B9514-6264-2A46-9B9A-C474F0BC194B}"/>
              </a:ext>
            </a:extLst>
          </p:cNvPr>
          <p:cNvSpPr txBox="1">
            <a:spLocks/>
          </p:cNvSpPr>
          <p:nvPr userDrawn="1"/>
        </p:nvSpPr>
        <p:spPr>
          <a:xfrm>
            <a:off x="10704513" y="85725"/>
            <a:ext cx="1377950" cy="1096963"/>
          </a:xfrm>
          <a:prstGeom prst="rect">
            <a:avLst/>
          </a:prstGeom>
        </p:spPr>
        <p:txBody>
          <a:bodyPr/>
          <a:lst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dirty="0"/>
              <a:t>Logo</a:t>
            </a:r>
          </a:p>
        </p:txBody>
      </p:sp>
    </p:spTree>
  </p:cSld>
  <p:clrMap bg1="lt1" tx1="dk1" bg2="lt2" tx2="dk2" accent1="accent1" accent2="accent2" accent3="accent3" accent4="accent4" accent5="accent5" accent6="accent6" hlink="hlink" folHlink="folHlink"/>
  <p:sldLayoutIdLst>
    <p:sldLayoutId id="2147485143"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 id="2147485144" r:id="rId12"/>
    <p:sldLayoutId id="2147485145" r:id="rId13"/>
    <p:sldLayoutId id="2147485096" r:id="rId14"/>
  </p:sldLayoutIdLst>
  <p:hf hdr="0" ftr="0" dt="0"/>
  <p:txStyles>
    <p:titleStyle>
      <a:lvl1pPr algn="l" rtl="0" eaLnBrk="0" fontAlgn="base" hangingPunct="0">
        <a:lnSpc>
          <a:spcPct val="90000"/>
        </a:lnSpc>
        <a:spcBef>
          <a:spcPct val="0"/>
        </a:spcBef>
        <a:spcAft>
          <a:spcPct val="0"/>
        </a:spcAft>
        <a:defRPr sz="3600" b="1" kern="1200">
          <a:solidFill>
            <a:srgbClr val="3C6EBE"/>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2pPr>
      <a:lvl3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3pPr>
      <a:lvl4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4pPr>
      <a:lvl5pPr algn="l" rtl="0" eaLnBrk="0" fontAlgn="base" hangingPunct="0">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b="1">
          <a:solidFill>
            <a:srgbClr val="3C6EBE"/>
          </a:solidFill>
          <a:latin typeface="Calibri" panose="020F0502020204030204" pitchFamily="34" charset="0"/>
          <a:cs typeface="Calibri" panose="020F0502020204030204" pitchFamily="34" charset="0"/>
        </a:defRPr>
      </a:lvl9pPr>
    </p:titleStyle>
    <p:bodyStyle>
      <a:lvl1pPr algn="l" rtl="0" eaLnBrk="0" fontAlgn="base" hangingPunct="0">
        <a:lnSpc>
          <a:spcPct val="90000"/>
        </a:lnSpc>
        <a:spcBef>
          <a:spcPts val="1000"/>
        </a:spcBef>
        <a:spcAft>
          <a:spcPct val="0"/>
        </a:spcAft>
        <a:buFont typeface="Wingdings" panose="05000000000000000000" pitchFamily="2" charset="2"/>
        <a:defRPr sz="2800" b="1" kern="1200">
          <a:solidFill>
            <a:schemeClr val="tx1"/>
          </a:solidFill>
          <a:latin typeface="+mn-lt"/>
          <a:ea typeface="+mn-ea"/>
          <a:cs typeface="+mn-cs"/>
        </a:defRPr>
      </a:lvl1pPr>
      <a:lvl2pPr marL="800100" indent="-342900" algn="l" rtl="0" eaLnBrk="0" fontAlgn="base" hangingPunct="0">
        <a:lnSpc>
          <a:spcPct val="90000"/>
        </a:lnSpc>
        <a:spcBef>
          <a:spcPts val="5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2pPr>
      <a:lvl3pPr marL="1257300" indent="-342900" algn="l" rtl="0" eaLnBrk="0" fontAlgn="base" hangingPunct="0">
        <a:lnSpc>
          <a:spcPct val="90000"/>
        </a:lnSpc>
        <a:spcBef>
          <a:spcPts val="500"/>
        </a:spcBef>
        <a:spcAft>
          <a:spcPct val="0"/>
        </a:spcAft>
        <a:buFont typeface="Wingdings" panose="05000000000000000000" pitchFamily="2" charset="2"/>
        <a:buChar char="§"/>
        <a:defRPr sz="2000" kern="1200">
          <a:solidFill>
            <a:srgbClr val="4472C4"/>
          </a:solidFill>
          <a:latin typeface="+mn-lt"/>
          <a:ea typeface="+mn-ea"/>
          <a:cs typeface="+mn-cs"/>
        </a:defRPr>
      </a:lvl3pPr>
      <a:lvl4pPr marL="1657350" indent="-285750" algn="l" rtl="0" eaLnBrk="0" fontAlgn="base" hangingPunct="0">
        <a:lnSpc>
          <a:spcPct val="90000"/>
        </a:lnSpc>
        <a:spcBef>
          <a:spcPts val="500"/>
        </a:spcBef>
        <a:spcAft>
          <a:spcPct val="0"/>
        </a:spcAft>
        <a:buClr>
          <a:srgbClr val="C00000"/>
        </a:buClr>
        <a:buFont typeface="Wingdings" panose="05000000000000000000" pitchFamily="2" charset="2"/>
        <a:buChar char="§"/>
        <a:defRPr kern="1200">
          <a:solidFill>
            <a:schemeClr val="tx1"/>
          </a:solidFill>
          <a:latin typeface="+mj-lt"/>
          <a:ea typeface="+mn-ea"/>
          <a:cs typeface="+mn-cs"/>
        </a:defRPr>
      </a:lvl4pPr>
      <a:lvl5pPr marL="2114550" indent="-285750" algn="l" rtl="0" eaLnBrk="0" fontAlgn="base" hangingPunct="0">
        <a:lnSpc>
          <a:spcPct val="90000"/>
        </a:lnSpc>
        <a:spcBef>
          <a:spcPts val="500"/>
        </a:spcBef>
        <a:spcAft>
          <a:spcPct val="0"/>
        </a:spcAft>
        <a:buClr>
          <a:srgbClr val="C00000"/>
        </a:buClr>
        <a:buFont typeface="Wingdings" panose="05000000000000000000" pitchFamily="2" charset="2"/>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97" r:id="rId1"/>
    <p:sldLayoutId id="2147485098" r:id="rId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67A129AD-3F7D-4010-BDD7-5DB30392DF80}"/>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500813"/>
            <a:ext cx="11999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a:extLst>
              <a:ext uri="{FF2B5EF4-FFF2-40B4-BE49-F238E27FC236}">
                <a16:creationId xmlns:a16="http://schemas.microsoft.com/office/drawing/2014/main" id="{E4ABED7B-3F0A-42B7-86BB-C6BCC2BD8ACF}"/>
              </a:ext>
            </a:extLst>
          </p:cNvPr>
          <p:cNvSpPr>
            <a:spLocks noGrp="1"/>
          </p:cNvSpPr>
          <p:nvPr>
            <p:ph type="dt" sz="half" idx="2"/>
          </p:nvPr>
        </p:nvSpPr>
        <p:spPr>
          <a:xfrm>
            <a:off x="92075" y="6491288"/>
            <a:ext cx="2473325" cy="365125"/>
          </a:xfrm>
          <a:prstGeom prst="rect">
            <a:avLst/>
          </a:prstGeom>
        </p:spPr>
        <p:txBody>
          <a:bodyPr/>
          <a:lstStyle>
            <a:lvl1pPr eaLnBrk="1" fontAlgn="auto" hangingPunct="1">
              <a:spcBef>
                <a:spcPts val="0"/>
              </a:spcBef>
              <a:spcAft>
                <a:spcPts val="0"/>
              </a:spcAft>
              <a:defRPr sz="1100" b="0" i="0">
                <a:solidFill>
                  <a:schemeClr val="accent1">
                    <a:lumMod val="60000"/>
                    <a:lumOff val="40000"/>
                  </a:schemeClr>
                </a:solidFill>
                <a:latin typeface="Open Sans" charset="0"/>
                <a:ea typeface="Open Sans" charset="0"/>
                <a:cs typeface="Open Sans" charset="0"/>
              </a:defRPr>
            </a:lvl1pPr>
          </a:lstStyle>
          <a:p>
            <a:pPr>
              <a:defRPr/>
            </a:pPr>
            <a:endParaRPr lang="en-US" dirty="0"/>
          </a:p>
        </p:txBody>
      </p:sp>
      <p:sp>
        <p:nvSpPr>
          <p:cNvPr id="9" name="Footer Placeholder 4">
            <a:extLst>
              <a:ext uri="{FF2B5EF4-FFF2-40B4-BE49-F238E27FC236}">
                <a16:creationId xmlns:a16="http://schemas.microsoft.com/office/drawing/2014/main" id="{91EFD92E-F3B1-4C52-ABF6-3A464052C0DD}"/>
              </a:ext>
            </a:extLst>
          </p:cNvPr>
          <p:cNvSpPr>
            <a:spLocks noGrp="1"/>
          </p:cNvSpPr>
          <p:nvPr>
            <p:ph type="ftr" sz="quarter" idx="3"/>
          </p:nvPr>
        </p:nvSpPr>
        <p:spPr>
          <a:xfrm>
            <a:off x="3686175" y="6491288"/>
            <a:ext cx="4822825" cy="365125"/>
          </a:xfrm>
          <a:prstGeom prst="rect">
            <a:avLst/>
          </a:prstGeom>
        </p:spPr>
        <p:txBody>
          <a:bodyPr/>
          <a:lstStyle>
            <a:lvl1pPr algn="ctr" eaLnBrk="1" fontAlgn="auto" hangingPunct="1">
              <a:spcBef>
                <a:spcPts val="0"/>
              </a:spcBef>
              <a:spcAft>
                <a:spcPts val="0"/>
              </a:spcAft>
              <a:defRPr sz="1100" b="0" i="0">
                <a:solidFill>
                  <a:schemeClr val="accent1">
                    <a:lumMod val="60000"/>
                    <a:lumOff val="40000"/>
                  </a:schemeClr>
                </a:solidFill>
                <a:latin typeface="Open Sans" charset="0"/>
                <a:ea typeface="Open Sans" charset="0"/>
                <a:cs typeface="Open Sans" charset="0"/>
              </a:defRPr>
            </a:lvl1pPr>
          </a:lstStyle>
          <a:p>
            <a:pPr>
              <a:defRPr/>
            </a:pPr>
            <a:endParaRPr lang="en-US" dirty="0"/>
          </a:p>
        </p:txBody>
      </p:sp>
      <p:pic>
        <p:nvPicPr>
          <p:cNvPr id="5125" name="Picture 9">
            <a:extLst>
              <a:ext uri="{FF2B5EF4-FFF2-40B4-BE49-F238E27FC236}">
                <a16:creationId xmlns:a16="http://schemas.microsoft.com/office/drawing/2014/main" id="{DCA79551-46D6-4501-AFF5-CA475F9E410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121920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a:extLst>
              <a:ext uri="{FF2B5EF4-FFF2-40B4-BE49-F238E27FC236}">
                <a16:creationId xmlns:a16="http://schemas.microsoft.com/office/drawing/2014/main" id="{E2A513B3-13FA-404E-9EC8-0A9CD488F55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27013" y="249238"/>
            <a:ext cx="14541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99" r:id="rId1"/>
    <p:sldLayoutId id="2147485146" r:id="rId2"/>
    <p:sldLayoutId id="2147485147" r:id="rId3"/>
    <p:sldLayoutId id="2147485148" r:id="rId4"/>
    <p:sldLayoutId id="2147485149" r:id="rId5"/>
    <p:sldLayoutId id="2147485150" r:id="rId6"/>
    <p:sldLayoutId id="2147485151" r:id="rId7"/>
    <p:sldLayoutId id="2147485152" r:id="rId8"/>
    <p:sldLayoutId id="2147485153" r:id="rId9"/>
    <p:sldLayoutId id="2147485154" r:id="rId10"/>
    <p:sldLayoutId id="2147485155" r:id="rId11"/>
    <p:sldLayoutId id="2147485156" r:id="rId12"/>
    <p:sldLayoutId id="2147485157" r:id="rId13"/>
    <p:sldLayoutId id="2147485158" r:id="rId14"/>
    <p:sldLayoutId id="2147485159" r:id="rId1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146" name="Object 13" hidden="1">
            <a:extLst>
              <a:ext uri="{FF2B5EF4-FFF2-40B4-BE49-F238E27FC236}">
                <a16:creationId xmlns:a16="http://schemas.microsoft.com/office/drawing/2014/main" id="{6EB00C89-2FEC-41B2-8C74-DC47694EE496}"/>
              </a:ext>
            </a:extLst>
          </p:cNvPr>
          <p:cNvGraphicFramePr>
            <a:graphicFrameLocks noChangeAspect="1"/>
          </p:cNvGraphicFramePr>
          <p:nvPr>
            <p:custDataLst>
              <p:tags r:id="rId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360" imgH="360" progId="TCLayout.ActiveDocument.1">
                  <p:embed/>
                </p:oleObj>
              </mc:Choice>
              <mc:Fallback>
                <p:oleObj name="think-cell Slide" r:id="rId8" imgW="360" imgH="360" progId="TCLayout.ActiveDocument.1">
                  <p:embed/>
                  <p:pic>
                    <p:nvPicPr>
                      <p:cNvPr id="6146" name="Object 13" hidden="1">
                        <a:extLst>
                          <a:ext uri="{FF2B5EF4-FFF2-40B4-BE49-F238E27FC236}">
                            <a16:creationId xmlns:a16="http://schemas.microsoft.com/office/drawing/2014/main" id="{6EB00C89-2FEC-41B2-8C74-DC47694EE4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7" name="Title Placeholder 1">
            <a:extLst>
              <a:ext uri="{FF2B5EF4-FFF2-40B4-BE49-F238E27FC236}">
                <a16:creationId xmlns:a16="http://schemas.microsoft.com/office/drawing/2014/main" id="{E879EA7C-4BDB-491B-831F-99B4034D0A80}"/>
              </a:ext>
            </a:extLst>
          </p:cNvPr>
          <p:cNvSpPr>
            <a:spLocks noGrp="1"/>
          </p:cNvSpPr>
          <p:nvPr>
            <p:ph type="title"/>
          </p:nvPr>
        </p:nvSpPr>
        <p:spPr bwMode="auto">
          <a:xfrm>
            <a:off x="561975" y="161925"/>
            <a:ext cx="10142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6148" name="Text Placeholder 2">
            <a:extLst>
              <a:ext uri="{FF2B5EF4-FFF2-40B4-BE49-F238E27FC236}">
                <a16:creationId xmlns:a16="http://schemas.microsoft.com/office/drawing/2014/main" id="{9948F962-04F5-4AEB-A1F8-DF361CFEA827}"/>
              </a:ext>
            </a:extLst>
          </p:cNvPr>
          <p:cNvSpPr>
            <a:spLocks noGrp="1"/>
          </p:cNvSpPr>
          <p:nvPr>
            <p:ph type="body" idx="1"/>
          </p:nvPr>
        </p:nvSpPr>
        <p:spPr bwMode="auto">
          <a:xfrm>
            <a:off x="561975" y="1508125"/>
            <a:ext cx="110680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FooterSimple">
            <a:extLst>
              <a:ext uri="{FF2B5EF4-FFF2-40B4-BE49-F238E27FC236}">
                <a16:creationId xmlns:a16="http://schemas.microsoft.com/office/drawing/2014/main" id="{308F2138-8269-4B2F-9607-1A50979E122A}"/>
              </a:ext>
            </a:extLst>
          </p:cNvPr>
          <p:cNvSpPr/>
          <p:nvPr userDrawn="1">
            <p:custDataLst>
              <p:tags r:id="rId7"/>
            </p:custDataLst>
          </p:nvPr>
        </p:nvSpPr>
        <p:spPr>
          <a:xfrm>
            <a:off x="561975" y="6699250"/>
            <a:ext cx="793750" cy="10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eaLnBrk="1" fontAlgn="auto" hangingPunct="1">
              <a:spcBef>
                <a:spcPts val="0"/>
              </a:spcBef>
              <a:spcAft>
                <a:spcPts val="0"/>
              </a:spcAft>
              <a:defRPr/>
            </a:pPr>
            <a:r>
              <a:rPr lang="sv-SE" sz="646">
                <a:solidFill>
                  <a:srgbClr val="808080"/>
                </a:solidFill>
              </a:rPr>
              <a:t>SP2 Meeting docs.pptx</a:t>
            </a:r>
            <a:endParaRPr lang="en-US" sz="646" dirty="0">
              <a:solidFill>
                <a:srgbClr val="808080"/>
              </a:solidFill>
            </a:endParaRPr>
          </a:p>
        </p:txBody>
      </p:sp>
      <p:sp>
        <p:nvSpPr>
          <p:cNvPr id="8" name="Line 115">
            <a:extLst>
              <a:ext uri="{FF2B5EF4-FFF2-40B4-BE49-F238E27FC236}">
                <a16:creationId xmlns:a16="http://schemas.microsoft.com/office/drawing/2014/main" id="{47A75EDF-2F6C-4A53-952F-50BF6058B966}"/>
              </a:ext>
            </a:extLst>
          </p:cNvPr>
          <p:cNvSpPr>
            <a:spLocks noChangeShapeType="1"/>
          </p:cNvSpPr>
          <p:nvPr userDrawn="1"/>
        </p:nvSpPr>
        <p:spPr bwMode="auto">
          <a:xfrm flipH="1">
            <a:off x="0" y="1003300"/>
            <a:ext cx="12192000" cy="0"/>
          </a:xfrm>
          <a:prstGeom prst="line">
            <a:avLst/>
          </a:prstGeom>
          <a:noFill/>
          <a:ln w="28575">
            <a:solidFill>
              <a:srgbClr val="1482C5"/>
            </a:solidFill>
            <a:round/>
            <a:headEnd/>
            <a:tailEnd/>
          </a:ln>
          <a:effectLst>
            <a:outerShdw dist="25400" dir="5400000" algn="ctr" rotWithShape="0">
              <a:srgbClr val="B2B2B2"/>
            </a:outerShdw>
          </a:effectLst>
        </p:spPr>
        <p:txBody>
          <a:bodyPr/>
          <a:lstStyle/>
          <a:p>
            <a:pPr eaLnBrk="1" fontAlgn="auto" hangingPunct="1">
              <a:spcBef>
                <a:spcPts val="0"/>
              </a:spcBef>
              <a:spcAft>
                <a:spcPts val="0"/>
              </a:spcAft>
              <a:defRPr/>
            </a:pPr>
            <a:endParaRPr lang="en-US" sz="1476" dirty="0">
              <a:latin typeface="+mn-lt"/>
            </a:endParaRPr>
          </a:p>
        </p:txBody>
      </p:sp>
      <p:sp>
        <p:nvSpPr>
          <p:cNvPr id="10" name="TextBox 9">
            <a:extLst>
              <a:ext uri="{FF2B5EF4-FFF2-40B4-BE49-F238E27FC236}">
                <a16:creationId xmlns:a16="http://schemas.microsoft.com/office/drawing/2014/main" id="{7523A45D-5281-413A-AFB4-C663D50AFB23}"/>
              </a:ext>
            </a:extLst>
          </p:cNvPr>
          <p:cNvSpPr txBox="1"/>
          <p:nvPr userDrawn="1"/>
        </p:nvSpPr>
        <p:spPr>
          <a:xfrm>
            <a:off x="11396663" y="6673850"/>
            <a:ext cx="233362" cy="127000"/>
          </a:xfrm>
          <a:prstGeom prst="rect">
            <a:avLst/>
          </a:prstGeom>
          <a:noFill/>
          <a:ln/>
          <a:effectLst/>
        </p:spPr>
        <p:txBody>
          <a:bodyPr wrap="none" lIns="0" tIns="0" rIns="0" bIns="0"/>
          <a:lstStyle/>
          <a:p>
            <a:pPr algn="r" defTabSz="843957" eaLnBrk="1" fontAlgn="auto" hangingPunct="1">
              <a:spcBef>
                <a:spcPts val="0"/>
              </a:spcBef>
              <a:spcAft>
                <a:spcPts val="0"/>
              </a:spcAft>
              <a:defRPr/>
            </a:pPr>
            <a:fld id="{44AC1BD0-3927-49E5-8487-C4F2C11A9546}" type="slidenum">
              <a:rPr lang="en-US" sz="831">
                <a:solidFill>
                  <a:srgbClr val="000000"/>
                </a:solidFill>
                <a:latin typeface="+mn-lt"/>
              </a:rPr>
              <a:pPr algn="r" defTabSz="843957" eaLnBrk="1" fontAlgn="auto" hangingPunct="1">
                <a:spcBef>
                  <a:spcPts val="0"/>
                </a:spcBef>
                <a:spcAft>
                  <a:spcPts val="0"/>
                </a:spcAft>
                <a:defRPr/>
              </a:pPr>
              <a:t>‹#›</a:t>
            </a:fld>
            <a:endParaRPr lang="en-US" sz="831" dirty="0">
              <a:solidFill>
                <a:srgbClr val="000000"/>
              </a:solidFill>
              <a:latin typeface="+mn-lt"/>
            </a:endParaRPr>
          </a:p>
          <a:p>
            <a:pPr eaLnBrk="1" fontAlgn="auto" hangingPunct="1">
              <a:spcBef>
                <a:spcPts val="0"/>
              </a:spcBef>
              <a:spcAft>
                <a:spcPts val="0"/>
              </a:spcAft>
              <a:defRPr/>
            </a:pPr>
            <a:endParaRPr lang="en-US" sz="831" dirty="0">
              <a:latin typeface="Arial"/>
            </a:endParaRPr>
          </a:p>
        </p:txBody>
      </p:sp>
      <p:pic>
        <p:nvPicPr>
          <p:cNvPr id="6152" name="Picture 2" descr="\\corpfiler02\26069101_N01_BCG_Normal\BCG_DailyTasks\NAMR\03-Aug-2016\298412-54-Nicole De Santis-Template_Texas Education Agency\Input\untitled.png">
            <a:extLst>
              <a:ext uri="{FF2B5EF4-FFF2-40B4-BE49-F238E27FC236}">
                <a16:creationId xmlns:a16="http://schemas.microsoft.com/office/drawing/2014/main" id="{63F6DEB6-A571-4AD4-89CC-DF7489FF262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798175" y="161925"/>
            <a:ext cx="8318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60" r:id="rId1"/>
    <p:sldLayoutId id="2147485100" r:id="rId2"/>
    <p:sldLayoutId id="2147485101" r:id="rId3"/>
    <p:sldLayoutId id="2147485102" r:id="rId4"/>
  </p:sldLayoutIdLst>
  <p:hf hdr="0" ftr="0" dt="0"/>
  <p:txStyles>
    <p:titleStyle>
      <a:lvl1pPr algn="l" defTabSz="842963" rtl="0" eaLnBrk="0" fontAlgn="base" hangingPunct="0">
        <a:spcBef>
          <a:spcPct val="0"/>
        </a:spcBef>
        <a:spcAft>
          <a:spcPct val="0"/>
        </a:spcAft>
        <a:defRPr sz="2200" b="1" kern="1200">
          <a:solidFill>
            <a:schemeClr val="tx1"/>
          </a:solidFill>
          <a:latin typeface="+mj-lt"/>
          <a:ea typeface="+mj-ea"/>
          <a:cs typeface="+mj-cs"/>
        </a:defRPr>
      </a:lvl1pPr>
      <a:lvl2pPr algn="l" defTabSz="842963" rtl="0" eaLnBrk="0" fontAlgn="base" hangingPunct="0">
        <a:spcBef>
          <a:spcPct val="0"/>
        </a:spcBef>
        <a:spcAft>
          <a:spcPct val="0"/>
        </a:spcAft>
        <a:defRPr sz="2200" b="1">
          <a:solidFill>
            <a:schemeClr val="tx1"/>
          </a:solidFill>
          <a:latin typeface="Arial" panose="020B0604020202020204" pitchFamily="34" charset="0"/>
        </a:defRPr>
      </a:lvl2pPr>
      <a:lvl3pPr algn="l" defTabSz="842963" rtl="0" eaLnBrk="0" fontAlgn="base" hangingPunct="0">
        <a:spcBef>
          <a:spcPct val="0"/>
        </a:spcBef>
        <a:spcAft>
          <a:spcPct val="0"/>
        </a:spcAft>
        <a:defRPr sz="2200" b="1">
          <a:solidFill>
            <a:schemeClr val="tx1"/>
          </a:solidFill>
          <a:latin typeface="Arial" panose="020B0604020202020204" pitchFamily="34" charset="0"/>
        </a:defRPr>
      </a:lvl3pPr>
      <a:lvl4pPr algn="l" defTabSz="842963" rtl="0" eaLnBrk="0" fontAlgn="base" hangingPunct="0">
        <a:spcBef>
          <a:spcPct val="0"/>
        </a:spcBef>
        <a:spcAft>
          <a:spcPct val="0"/>
        </a:spcAft>
        <a:defRPr sz="2200" b="1">
          <a:solidFill>
            <a:schemeClr val="tx1"/>
          </a:solidFill>
          <a:latin typeface="Arial" panose="020B0604020202020204" pitchFamily="34" charset="0"/>
        </a:defRPr>
      </a:lvl4pPr>
      <a:lvl5pPr algn="l" defTabSz="842963" rtl="0" eaLnBrk="0" fontAlgn="base" hangingPunct="0">
        <a:spcBef>
          <a:spcPct val="0"/>
        </a:spcBef>
        <a:spcAft>
          <a:spcPct val="0"/>
        </a:spcAft>
        <a:defRPr sz="2200" b="1">
          <a:solidFill>
            <a:schemeClr val="tx1"/>
          </a:solidFill>
          <a:latin typeface="Arial" panose="020B0604020202020204" pitchFamily="34" charset="0"/>
        </a:defRPr>
      </a:lvl5pPr>
      <a:lvl6pPr marL="457200" algn="l" defTabSz="842963" rtl="0" fontAlgn="base">
        <a:spcBef>
          <a:spcPct val="0"/>
        </a:spcBef>
        <a:spcAft>
          <a:spcPct val="0"/>
        </a:spcAft>
        <a:defRPr sz="2200" b="1">
          <a:solidFill>
            <a:schemeClr val="tx1"/>
          </a:solidFill>
          <a:latin typeface="Arial" panose="020B0604020202020204" pitchFamily="34" charset="0"/>
        </a:defRPr>
      </a:lvl6pPr>
      <a:lvl7pPr marL="914400" algn="l" defTabSz="842963" rtl="0" fontAlgn="base">
        <a:spcBef>
          <a:spcPct val="0"/>
        </a:spcBef>
        <a:spcAft>
          <a:spcPct val="0"/>
        </a:spcAft>
        <a:defRPr sz="2200" b="1">
          <a:solidFill>
            <a:schemeClr val="tx1"/>
          </a:solidFill>
          <a:latin typeface="Arial" panose="020B0604020202020204" pitchFamily="34" charset="0"/>
        </a:defRPr>
      </a:lvl7pPr>
      <a:lvl8pPr marL="1371600" algn="l" defTabSz="842963" rtl="0" fontAlgn="base">
        <a:spcBef>
          <a:spcPct val="0"/>
        </a:spcBef>
        <a:spcAft>
          <a:spcPct val="0"/>
        </a:spcAft>
        <a:defRPr sz="2200" b="1">
          <a:solidFill>
            <a:schemeClr val="tx1"/>
          </a:solidFill>
          <a:latin typeface="Arial" panose="020B0604020202020204" pitchFamily="34" charset="0"/>
        </a:defRPr>
      </a:lvl8pPr>
      <a:lvl9pPr marL="1828800" algn="l" defTabSz="842963" rtl="0" fontAlgn="base">
        <a:spcBef>
          <a:spcPct val="0"/>
        </a:spcBef>
        <a:spcAft>
          <a:spcPct val="0"/>
        </a:spcAft>
        <a:defRPr sz="2200" b="1">
          <a:solidFill>
            <a:schemeClr val="tx1"/>
          </a:solidFill>
          <a:latin typeface="Arial" panose="020B0604020202020204" pitchFamily="34" charset="0"/>
        </a:defRPr>
      </a:lvl9pPr>
    </p:titleStyle>
    <p:bodyStyle>
      <a:lvl1pPr algn="l" defTabSz="842963" rtl="0" eaLnBrk="0" fontAlgn="base" hangingPunct="0">
        <a:spcBef>
          <a:spcPct val="20000"/>
        </a:spcBef>
        <a:spcAft>
          <a:spcPct val="0"/>
        </a:spcAft>
        <a:defRPr sz="1400" b="1" kern="1200">
          <a:solidFill>
            <a:schemeClr val="tx1"/>
          </a:solidFill>
          <a:latin typeface="+mn-lt"/>
          <a:ea typeface="+mn-ea"/>
          <a:cs typeface="+mn-cs"/>
        </a:defRPr>
      </a:lvl1pPr>
      <a:lvl2pPr marL="420688" indent="-209550" algn="l" defTabSz="842963" rtl="0" eaLnBrk="0" fontAlgn="base" hangingPunct="0">
        <a:spcBef>
          <a:spcPct val="20000"/>
        </a:spcBef>
        <a:spcAft>
          <a:spcPct val="0"/>
        </a:spcAft>
        <a:buClr>
          <a:srgbClr val="1482C5"/>
        </a:buClr>
        <a:buFont typeface="Arial" panose="020B0604020202020204" pitchFamily="34" charset="0"/>
        <a:buChar char="•"/>
        <a:defRPr sz="1400" kern="1200">
          <a:solidFill>
            <a:schemeClr val="tx1"/>
          </a:solidFill>
          <a:latin typeface="+mn-lt"/>
          <a:ea typeface="+mn-ea"/>
          <a:cs typeface="+mn-cs"/>
        </a:defRPr>
      </a:lvl2pPr>
      <a:lvl3pPr marL="842963" indent="-209550" algn="l" defTabSz="842963" rtl="0" eaLnBrk="0" fontAlgn="base" hangingPunct="0">
        <a:spcBef>
          <a:spcPct val="20000"/>
        </a:spcBef>
        <a:spcAft>
          <a:spcPct val="0"/>
        </a:spcAft>
        <a:buClr>
          <a:srgbClr val="1482C5"/>
        </a:buClr>
        <a:buFont typeface="Arial" panose="020B0604020202020204" pitchFamily="34" charset="0"/>
        <a:buChar char="–"/>
        <a:defRPr sz="1400" kern="1200">
          <a:solidFill>
            <a:schemeClr val="tx1"/>
          </a:solidFill>
          <a:latin typeface="+mn-lt"/>
          <a:ea typeface="+mn-ea"/>
          <a:cs typeface="+mn-cs"/>
        </a:defRPr>
      </a:lvl3pPr>
      <a:lvl4pPr marL="1270000" indent="-214313" algn="l" defTabSz="842963" rtl="0" eaLnBrk="0" fontAlgn="base" hangingPunct="0">
        <a:spcBef>
          <a:spcPct val="20000"/>
        </a:spcBef>
        <a:spcAft>
          <a:spcPct val="0"/>
        </a:spcAft>
        <a:buClr>
          <a:srgbClr val="1482C5"/>
        </a:buClr>
        <a:buFont typeface="Arial" panose="020B0604020202020204" pitchFamily="34" charset="0"/>
        <a:buChar char="–"/>
        <a:defRPr sz="1400" kern="1200">
          <a:solidFill>
            <a:schemeClr val="tx1"/>
          </a:solidFill>
          <a:latin typeface="+mn-lt"/>
          <a:ea typeface="+mn-ea"/>
          <a:cs typeface="+mn-cs"/>
        </a:defRPr>
      </a:lvl4pPr>
      <a:lvl5pPr marL="1900238" indent="-211138" algn="l" defTabSz="842963" rtl="0" eaLnBrk="0" fontAlgn="base" hangingPunct="0">
        <a:spcBef>
          <a:spcPct val="20000"/>
        </a:spcBef>
        <a:spcAft>
          <a:spcPct val="0"/>
        </a:spcAft>
        <a:buClr>
          <a:srgbClr val="1482C5"/>
        </a:buClr>
        <a:buFont typeface="Arial" panose="020B0604020202020204" pitchFamily="34" charset="0"/>
        <a:buChar char="–"/>
        <a:defRPr sz="1400" kern="1200">
          <a:solidFill>
            <a:schemeClr val="tx1"/>
          </a:solidFill>
          <a:latin typeface="+mn-lt"/>
          <a:ea typeface="+mn-ea"/>
          <a:cs typeface="+mn-cs"/>
        </a:defRPr>
      </a:lvl5pPr>
      <a:lvl6pPr marL="2320884" indent="-210990" algn="l" defTabSz="843957"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2862" indent="-210990" algn="l" defTabSz="843957"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4841" indent="-210990" algn="l" defTabSz="843957"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6821" indent="-210990" algn="l" defTabSz="843957"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3957" rtl="0" eaLnBrk="1" latinLnBrk="0" hangingPunct="1">
        <a:defRPr sz="1661" kern="1200">
          <a:solidFill>
            <a:schemeClr val="tx1"/>
          </a:solidFill>
          <a:latin typeface="+mn-lt"/>
          <a:ea typeface="+mn-ea"/>
          <a:cs typeface="+mn-cs"/>
        </a:defRPr>
      </a:lvl1pPr>
      <a:lvl2pPr marL="421979" algn="l" defTabSz="843957" rtl="0" eaLnBrk="1" latinLnBrk="0" hangingPunct="1">
        <a:defRPr sz="1661" kern="1200">
          <a:solidFill>
            <a:schemeClr val="tx1"/>
          </a:solidFill>
          <a:latin typeface="+mn-lt"/>
          <a:ea typeface="+mn-ea"/>
          <a:cs typeface="+mn-cs"/>
        </a:defRPr>
      </a:lvl2pPr>
      <a:lvl3pPr marL="843957" algn="l" defTabSz="843957" rtl="0" eaLnBrk="1" latinLnBrk="0" hangingPunct="1">
        <a:defRPr sz="1661" kern="1200">
          <a:solidFill>
            <a:schemeClr val="tx1"/>
          </a:solidFill>
          <a:latin typeface="+mn-lt"/>
          <a:ea typeface="+mn-ea"/>
          <a:cs typeface="+mn-cs"/>
        </a:defRPr>
      </a:lvl3pPr>
      <a:lvl4pPr marL="1265936" algn="l" defTabSz="843957" rtl="0" eaLnBrk="1" latinLnBrk="0" hangingPunct="1">
        <a:defRPr sz="1661" kern="1200">
          <a:solidFill>
            <a:schemeClr val="tx1"/>
          </a:solidFill>
          <a:latin typeface="+mn-lt"/>
          <a:ea typeface="+mn-ea"/>
          <a:cs typeface="+mn-cs"/>
        </a:defRPr>
      </a:lvl4pPr>
      <a:lvl5pPr marL="1687915" algn="l" defTabSz="843957" rtl="0" eaLnBrk="1" latinLnBrk="0" hangingPunct="1">
        <a:defRPr sz="1661" kern="1200">
          <a:solidFill>
            <a:schemeClr val="tx1"/>
          </a:solidFill>
          <a:latin typeface="+mn-lt"/>
          <a:ea typeface="+mn-ea"/>
          <a:cs typeface="+mn-cs"/>
        </a:defRPr>
      </a:lvl5pPr>
      <a:lvl6pPr marL="2109895" algn="l" defTabSz="843957" rtl="0" eaLnBrk="1" latinLnBrk="0" hangingPunct="1">
        <a:defRPr sz="1661" kern="1200">
          <a:solidFill>
            <a:schemeClr val="tx1"/>
          </a:solidFill>
          <a:latin typeface="+mn-lt"/>
          <a:ea typeface="+mn-ea"/>
          <a:cs typeface="+mn-cs"/>
        </a:defRPr>
      </a:lvl6pPr>
      <a:lvl7pPr marL="2531873" algn="l" defTabSz="843957" rtl="0" eaLnBrk="1" latinLnBrk="0" hangingPunct="1">
        <a:defRPr sz="1661" kern="1200">
          <a:solidFill>
            <a:schemeClr val="tx1"/>
          </a:solidFill>
          <a:latin typeface="+mn-lt"/>
          <a:ea typeface="+mn-ea"/>
          <a:cs typeface="+mn-cs"/>
        </a:defRPr>
      </a:lvl7pPr>
      <a:lvl8pPr marL="2953852" algn="l" defTabSz="843957" rtl="0" eaLnBrk="1" latinLnBrk="0" hangingPunct="1">
        <a:defRPr sz="1661" kern="1200">
          <a:solidFill>
            <a:schemeClr val="tx1"/>
          </a:solidFill>
          <a:latin typeface="+mn-lt"/>
          <a:ea typeface="+mn-ea"/>
          <a:cs typeface="+mn-cs"/>
        </a:defRPr>
      </a:lvl8pPr>
      <a:lvl9pPr marL="3375831" algn="l" defTabSz="843957" rtl="0" eaLnBrk="1" latinLnBrk="0" hangingPunct="1">
        <a:defRPr sz="166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170" name="Object 13" hidden="1">
            <a:extLst>
              <a:ext uri="{FF2B5EF4-FFF2-40B4-BE49-F238E27FC236}">
                <a16:creationId xmlns:a16="http://schemas.microsoft.com/office/drawing/2014/main" id="{74852F39-981C-4942-BD23-BFED1ACB571C}"/>
              </a:ext>
            </a:extLst>
          </p:cNvPr>
          <p:cNvGraphicFramePr>
            <a:graphicFrameLocks noChangeAspect="1"/>
          </p:cNvGraphicFramePr>
          <p:nvPr>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0" imgW="360" imgH="360" progId="TCLayout.ActiveDocument.1">
                  <p:embed/>
                </p:oleObj>
              </mc:Choice>
              <mc:Fallback>
                <p:oleObj name="think-cell Slide" r:id="rId10" imgW="360" imgH="360" progId="TCLayout.ActiveDocument.1">
                  <p:embed/>
                  <p:pic>
                    <p:nvPicPr>
                      <p:cNvPr id="7170" name="Object 13" hidden="1">
                        <a:extLst>
                          <a:ext uri="{FF2B5EF4-FFF2-40B4-BE49-F238E27FC236}">
                            <a16:creationId xmlns:a16="http://schemas.microsoft.com/office/drawing/2014/main" id="{74852F39-981C-4942-BD23-BFED1ACB57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1" name="Title Placeholder 1">
            <a:extLst>
              <a:ext uri="{FF2B5EF4-FFF2-40B4-BE49-F238E27FC236}">
                <a16:creationId xmlns:a16="http://schemas.microsoft.com/office/drawing/2014/main" id="{2C85FC63-A16E-4796-A24E-9284DCB7F74A}"/>
              </a:ext>
            </a:extLst>
          </p:cNvPr>
          <p:cNvSpPr>
            <a:spLocks noGrp="1"/>
          </p:cNvSpPr>
          <p:nvPr>
            <p:ph type="title"/>
          </p:nvPr>
        </p:nvSpPr>
        <p:spPr bwMode="auto">
          <a:xfrm>
            <a:off x="561975" y="161925"/>
            <a:ext cx="10142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7172" name="Text Placeholder 2">
            <a:extLst>
              <a:ext uri="{FF2B5EF4-FFF2-40B4-BE49-F238E27FC236}">
                <a16:creationId xmlns:a16="http://schemas.microsoft.com/office/drawing/2014/main" id="{E15814DF-359F-4A5A-920C-4C32E1788FE5}"/>
              </a:ext>
            </a:extLst>
          </p:cNvPr>
          <p:cNvSpPr>
            <a:spLocks noGrp="1"/>
          </p:cNvSpPr>
          <p:nvPr>
            <p:ph type="body" idx="1"/>
          </p:nvPr>
        </p:nvSpPr>
        <p:spPr bwMode="auto">
          <a:xfrm>
            <a:off x="561975" y="1508125"/>
            <a:ext cx="110680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3" name="Line 115">
            <a:extLst>
              <a:ext uri="{FF2B5EF4-FFF2-40B4-BE49-F238E27FC236}">
                <a16:creationId xmlns:a16="http://schemas.microsoft.com/office/drawing/2014/main" id="{B3EBAC7E-B90A-42F9-B8C4-A6D76295D7A8}"/>
              </a:ext>
            </a:extLst>
          </p:cNvPr>
          <p:cNvSpPr>
            <a:spLocks noChangeShapeType="1"/>
          </p:cNvSpPr>
          <p:nvPr userDrawn="1"/>
        </p:nvSpPr>
        <p:spPr bwMode="auto">
          <a:xfrm flipH="1">
            <a:off x="0" y="1003300"/>
            <a:ext cx="12192000" cy="0"/>
          </a:xfrm>
          <a:prstGeom prst="line">
            <a:avLst/>
          </a:prstGeom>
          <a:noFill/>
          <a:ln w="28575">
            <a:solidFill>
              <a:srgbClr val="1482C5"/>
            </a:solidFill>
            <a:round/>
            <a:headEnd/>
            <a:tailEnd/>
          </a:ln>
          <a:effectLst>
            <a:outerShdw dist="25400" dir="5400000" algn="ctr" rotWithShape="0">
              <a:srgbClr val="B2B2B2"/>
            </a:outerShdw>
          </a:effectLst>
          <a:extLst>
            <a:ext uri="{909E8E84-426E-40DD-AFC4-6F175D3DCCD1}">
              <a14:hiddenFill xmlns:a14="http://schemas.microsoft.com/office/drawing/2010/main">
                <a:noFill/>
              </a14:hiddenFill>
            </a:ext>
          </a:extLst>
        </p:spPr>
        <p:txBody>
          <a:bodyPr/>
          <a:lstStyle/>
          <a:p>
            <a:endParaRPr lang="en-US" dirty="0"/>
          </a:p>
        </p:txBody>
      </p:sp>
      <p:sp>
        <p:nvSpPr>
          <p:cNvPr id="7174" name="TextBox 9">
            <a:extLst>
              <a:ext uri="{FF2B5EF4-FFF2-40B4-BE49-F238E27FC236}">
                <a16:creationId xmlns:a16="http://schemas.microsoft.com/office/drawing/2014/main" id="{38DF31BE-4638-4931-AB6D-86452FF0A754}"/>
              </a:ext>
            </a:extLst>
          </p:cNvPr>
          <p:cNvSpPr txBox="1">
            <a:spLocks noChangeArrowheads="1"/>
          </p:cNvSpPr>
          <p:nvPr userDrawn="1"/>
        </p:nvSpPr>
        <p:spPr bwMode="auto">
          <a:xfrm>
            <a:off x="11396663" y="6673850"/>
            <a:ext cx="233362"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3F483D6E-548A-4AE2-B031-AD518A51B646}" type="slidenum">
              <a:rPr lang="en-US" altLang="en-US" sz="900" smtClean="0">
                <a:solidFill>
                  <a:srgbClr val="000000"/>
                </a:solidFill>
                <a:latin typeface="Arial" panose="020B0604020202020204" pitchFamily="34" charset="0"/>
              </a:rPr>
              <a:pPr eaLnBrk="1" hangingPunct="1">
                <a:defRPr/>
              </a:pPr>
              <a:t>‹#›</a:t>
            </a:fld>
            <a:endParaRPr lang="en-US" altLang="en-US" sz="900" dirty="0">
              <a:solidFill>
                <a:srgbClr val="000000"/>
              </a:solidFill>
              <a:latin typeface="Arial" panose="020B0604020202020204" pitchFamily="34" charset="0"/>
            </a:endParaRPr>
          </a:p>
          <a:p>
            <a:pPr eaLnBrk="1" hangingPunct="1">
              <a:defRPr/>
            </a:pPr>
            <a:endParaRPr lang="en-US" altLang="en-US" sz="900" dirty="0">
              <a:latin typeface="Arial" panose="020B0604020202020204" pitchFamily="34" charset="0"/>
            </a:endParaRPr>
          </a:p>
        </p:txBody>
      </p:sp>
      <p:pic>
        <p:nvPicPr>
          <p:cNvPr id="7175" name="Picture 2" descr="\\corpfiler02\26069101_N01_BCG_Normal\BCG_DailyTasks\NAMR\03-Aug-2016\298412-54-Nicole De Santis-Template_Texas Education Agency\Input\untitled.png">
            <a:extLst>
              <a:ext uri="{FF2B5EF4-FFF2-40B4-BE49-F238E27FC236}">
                <a16:creationId xmlns:a16="http://schemas.microsoft.com/office/drawing/2014/main" id="{05FD15BC-CF13-458F-87E7-B962FABB86A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798175" y="161925"/>
            <a:ext cx="8318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03" r:id="rId4"/>
    <p:sldLayoutId id="2147485164" r:id="rId5"/>
    <p:sldLayoutId id="2147485166" r:id="rId6"/>
    <p:sldLayoutId id="2147485167" r:id="rId7"/>
  </p:sldLayoutIdLst>
  <p:hf hdr="0" ftr="0" dt="0"/>
  <p:txStyles>
    <p:title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defRPr>
      </a:lvl2pPr>
      <a:lvl3pPr algn="l" rtl="0" eaLnBrk="0" fontAlgn="base" hangingPunct="0">
        <a:spcBef>
          <a:spcPct val="0"/>
        </a:spcBef>
        <a:spcAft>
          <a:spcPct val="0"/>
        </a:spcAft>
        <a:defRPr sz="2400" b="1">
          <a:solidFill>
            <a:schemeClr val="tx1"/>
          </a:solidFill>
          <a:latin typeface="Arial" panose="020B0604020202020204" pitchFamily="34" charset="0"/>
        </a:defRPr>
      </a:lvl3pPr>
      <a:lvl4pPr algn="l" rtl="0" eaLnBrk="0" fontAlgn="base" hangingPunct="0">
        <a:spcBef>
          <a:spcPct val="0"/>
        </a:spcBef>
        <a:spcAft>
          <a:spcPct val="0"/>
        </a:spcAft>
        <a:defRPr sz="2400" b="1">
          <a:solidFill>
            <a:schemeClr val="tx1"/>
          </a:solidFill>
          <a:latin typeface="Arial" panose="020B0604020202020204" pitchFamily="34" charset="0"/>
        </a:defRPr>
      </a:lvl4pPr>
      <a:lvl5pPr algn="l" rtl="0" eaLnBrk="0" fontAlgn="base" hangingPunct="0">
        <a:spcBef>
          <a:spcPct val="0"/>
        </a:spcBef>
        <a:spcAft>
          <a:spcPct val="0"/>
        </a:spcAft>
        <a:defRPr sz="2400" b="1">
          <a:solidFill>
            <a:schemeClr val="tx1"/>
          </a:solidFill>
          <a:latin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defRPr>
      </a:lvl9pPr>
    </p:titleStyle>
    <p:bodyStyle>
      <a:lvl1pPr algn="l" rtl="0" eaLnBrk="0" fontAlgn="base" hangingPunct="0">
        <a:spcBef>
          <a:spcPct val="20000"/>
        </a:spcBef>
        <a:spcAft>
          <a:spcPct val="0"/>
        </a:spcAft>
        <a:defRPr sz="1600" b="1" kern="1200">
          <a:solidFill>
            <a:schemeClr val="tx1"/>
          </a:solidFill>
          <a:latin typeface="+mn-lt"/>
          <a:ea typeface="+mn-ea"/>
          <a:cs typeface="+mn-cs"/>
        </a:defRPr>
      </a:lvl1pPr>
      <a:lvl2pPr marL="457200" indent="-228600" algn="l" rtl="0" eaLnBrk="0" fontAlgn="base" hangingPunct="0">
        <a:spcBef>
          <a:spcPct val="20000"/>
        </a:spcBef>
        <a:spcAft>
          <a:spcPct val="0"/>
        </a:spcAft>
        <a:buClr>
          <a:srgbClr val="1482C5"/>
        </a:buClr>
        <a:buFont typeface="Arial" panose="020B0604020202020204" pitchFamily="34" charset="0"/>
        <a:buChar char="•"/>
        <a:defRPr sz="1600" kern="1200">
          <a:solidFill>
            <a:schemeClr val="tx1"/>
          </a:solidFill>
          <a:latin typeface="+mn-lt"/>
          <a:ea typeface="+mn-ea"/>
          <a:cs typeface="+mn-cs"/>
        </a:defRPr>
      </a:lvl2pPr>
      <a:lvl3pPr marL="914400" indent="-228600" algn="l" rtl="0" eaLnBrk="0" fontAlgn="base" hangingPunct="0">
        <a:spcBef>
          <a:spcPct val="20000"/>
        </a:spcBef>
        <a:spcAft>
          <a:spcPct val="0"/>
        </a:spcAft>
        <a:buClr>
          <a:srgbClr val="1482C5"/>
        </a:buClr>
        <a:buFont typeface="Arial" panose="020B0604020202020204" pitchFamily="34" charset="0"/>
        <a:buChar char="–"/>
        <a:defRPr sz="1600" kern="1200">
          <a:solidFill>
            <a:schemeClr val="tx1"/>
          </a:solidFill>
          <a:latin typeface="+mn-lt"/>
          <a:ea typeface="+mn-ea"/>
          <a:cs typeface="+mn-cs"/>
        </a:defRPr>
      </a:lvl3pPr>
      <a:lvl4pPr marL="1376363" indent="-231775" algn="l" rtl="0" eaLnBrk="0" fontAlgn="base" hangingPunct="0">
        <a:spcBef>
          <a:spcPct val="20000"/>
        </a:spcBef>
        <a:spcAft>
          <a:spcPct val="0"/>
        </a:spcAft>
        <a:buClr>
          <a:srgbClr val="1482C5"/>
        </a:buClr>
        <a:buFont typeface="Arial" panose="020B0604020202020204" pitchFamily="34" charset="0"/>
        <a:buChar char="–"/>
        <a:defRPr sz="1600" kern="1200">
          <a:solidFill>
            <a:schemeClr val="tx1"/>
          </a:solidFill>
          <a:latin typeface="+mn-lt"/>
          <a:ea typeface="+mn-ea"/>
          <a:cs typeface="+mn-cs"/>
        </a:defRPr>
      </a:lvl4pPr>
      <a:lvl5pPr marL="2058988" indent="-230188" algn="l" rtl="0" eaLnBrk="0" fontAlgn="base" hangingPunct="0">
        <a:spcBef>
          <a:spcPct val="20000"/>
        </a:spcBef>
        <a:spcAft>
          <a:spcPct val="0"/>
        </a:spcAft>
        <a:buClr>
          <a:srgbClr val="1482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454A4CF6-1400-408E-85CA-7112B6E09A9B}"/>
              </a:ext>
            </a:extLst>
          </p:cNvPr>
          <p:cNvSpPr>
            <a:spLocks noGrp="1"/>
          </p:cNvSpPr>
          <p:nvPr>
            <p:ph type="title"/>
          </p:nvPr>
        </p:nvSpPr>
        <p:spPr bwMode="auto">
          <a:xfrm>
            <a:off x="1755775" y="244475"/>
            <a:ext cx="959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A97FBFA2-F9D3-452E-B3EB-7F241379CF6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A7F7EA2-8805-4D6B-8E11-196AFFCF1D47}"/>
              </a:ext>
            </a:extLst>
          </p:cNvPr>
          <p:cNvSpPr>
            <a:spLocks noGrp="1"/>
          </p:cNvSpPr>
          <p:nvPr>
            <p:ph type="dt" sz="half" idx="2"/>
          </p:nvPr>
        </p:nvSpPr>
        <p:spPr>
          <a:xfrm>
            <a:off x="838200" y="6529388"/>
            <a:ext cx="2743200" cy="19208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B5899B96-6A65-4742-B3BF-A1BCB5BA3B84}"/>
              </a:ext>
            </a:extLst>
          </p:cNvPr>
          <p:cNvSpPr>
            <a:spLocks noGrp="1"/>
          </p:cNvSpPr>
          <p:nvPr>
            <p:ph type="ftr" sz="quarter" idx="3"/>
          </p:nvPr>
        </p:nvSpPr>
        <p:spPr>
          <a:xfrm>
            <a:off x="4038600" y="6529388"/>
            <a:ext cx="4114800" cy="1920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20366EB9-B97A-4F4F-AC28-88E275B91339}"/>
              </a:ext>
            </a:extLst>
          </p:cNvPr>
          <p:cNvSpPr>
            <a:spLocks noGrp="1"/>
          </p:cNvSpPr>
          <p:nvPr>
            <p:ph type="sldNum" sz="quarter" idx="4"/>
          </p:nvPr>
        </p:nvSpPr>
        <p:spPr>
          <a:xfrm>
            <a:off x="8610600" y="6529388"/>
            <a:ext cx="2743200" cy="19208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D81F8BD8-D774-41E0-8FCB-7A55AE00C5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69" r:id="rId1"/>
    <p:sldLayoutId id="2147485104" r:id="rId2"/>
    <p:sldLayoutId id="2147485105" r:id="rId3"/>
    <p:sldLayoutId id="2147485106" r:id="rId4"/>
    <p:sldLayoutId id="2147485107" r:id="rId5"/>
    <p:sldLayoutId id="2147485108" r:id="rId6"/>
    <p:sldLayoutId id="2147485109" r:id="rId7"/>
    <p:sldLayoutId id="2147485110" r:id="rId8"/>
    <p:sldLayoutId id="2147485170" r:id="rId9"/>
    <p:sldLayoutId id="2147485171" r:id="rId10"/>
    <p:sldLayoutId id="2147485111" r:id="rId11"/>
    <p:sldLayoutId id="2147485172" r:id="rId12"/>
    <p:sldLayoutId id="2147485173" r:id="rId13"/>
    <p:sldLayoutId id="2147485112" r:id="rId14"/>
    <p:sldLayoutId id="2147485174" r:id="rId15"/>
    <p:sldLayoutId id="2147485175" r:id="rId16"/>
  </p:sldLayoutIdLst>
  <p:hf hdr="0" ftr="0" dt="0"/>
  <p:txStyles>
    <p:titleStyle>
      <a:lvl1pPr algn="l" rtl="0" eaLnBrk="0" fontAlgn="base" hangingPunct="0">
        <a:lnSpc>
          <a:spcPct val="90000"/>
        </a:lnSpc>
        <a:spcBef>
          <a:spcPct val="0"/>
        </a:spcBef>
        <a:spcAft>
          <a:spcPct val="0"/>
        </a:spcAft>
        <a:defRPr sz="3600" b="1" kern="1200">
          <a:solidFill>
            <a:srgbClr val="3C6EBE"/>
          </a:solidFill>
          <a:latin typeface="Open Sans Semibold"/>
          <a:ea typeface="+mj-ea"/>
          <a:cs typeface="+mj-cs"/>
        </a:defRPr>
      </a:lvl1pPr>
      <a:lvl2pPr algn="l" rtl="0" eaLnBrk="0" fontAlgn="base" hangingPunct="0">
        <a:lnSpc>
          <a:spcPct val="90000"/>
        </a:lnSpc>
        <a:spcBef>
          <a:spcPct val="0"/>
        </a:spcBef>
        <a:spcAft>
          <a:spcPct val="0"/>
        </a:spcAft>
        <a:defRPr sz="3600" b="1">
          <a:solidFill>
            <a:srgbClr val="3C6EBE"/>
          </a:solidFill>
          <a:latin typeface="Open Sans Semibold"/>
        </a:defRPr>
      </a:lvl2pPr>
      <a:lvl3pPr algn="l" rtl="0" eaLnBrk="0" fontAlgn="base" hangingPunct="0">
        <a:lnSpc>
          <a:spcPct val="90000"/>
        </a:lnSpc>
        <a:spcBef>
          <a:spcPct val="0"/>
        </a:spcBef>
        <a:spcAft>
          <a:spcPct val="0"/>
        </a:spcAft>
        <a:defRPr sz="3600" b="1">
          <a:solidFill>
            <a:srgbClr val="3C6EBE"/>
          </a:solidFill>
          <a:latin typeface="Open Sans Semibold"/>
        </a:defRPr>
      </a:lvl3pPr>
      <a:lvl4pPr algn="l" rtl="0" eaLnBrk="0" fontAlgn="base" hangingPunct="0">
        <a:lnSpc>
          <a:spcPct val="90000"/>
        </a:lnSpc>
        <a:spcBef>
          <a:spcPct val="0"/>
        </a:spcBef>
        <a:spcAft>
          <a:spcPct val="0"/>
        </a:spcAft>
        <a:defRPr sz="3600" b="1">
          <a:solidFill>
            <a:srgbClr val="3C6EBE"/>
          </a:solidFill>
          <a:latin typeface="Open Sans Semibold"/>
        </a:defRPr>
      </a:lvl4pPr>
      <a:lvl5pPr algn="l" rtl="0" eaLnBrk="0" fontAlgn="base" hangingPunct="0">
        <a:lnSpc>
          <a:spcPct val="90000"/>
        </a:lnSpc>
        <a:spcBef>
          <a:spcPct val="0"/>
        </a:spcBef>
        <a:spcAft>
          <a:spcPct val="0"/>
        </a:spcAft>
        <a:defRPr sz="3600" b="1">
          <a:solidFill>
            <a:srgbClr val="3C6EBE"/>
          </a:solidFill>
          <a:latin typeface="Open Sans Semibold"/>
        </a:defRPr>
      </a:lvl5pPr>
      <a:lvl6pPr marL="457200" algn="l" rtl="0" fontAlgn="base">
        <a:lnSpc>
          <a:spcPct val="90000"/>
        </a:lnSpc>
        <a:spcBef>
          <a:spcPct val="0"/>
        </a:spcBef>
        <a:spcAft>
          <a:spcPct val="0"/>
        </a:spcAft>
        <a:defRPr sz="3600" b="1">
          <a:solidFill>
            <a:srgbClr val="3C6EBE"/>
          </a:solidFill>
          <a:latin typeface="Open Sans Semibold"/>
        </a:defRPr>
      </a:lvl6pPr>
      <a:lvl7pPr marL="914400" algn="l" rtl="0" fontAlgn="base">
        <a:lnSpc>
          <a:spcPct val="90000"/>
        </a:lnSpc>
        <a:spcBef>
          <a:spcPct val="0"/>
        </a:spcBef>
        <a:spcAft>
          <a:spcPct val="0"/>
        </a:spcAft>
        <a:defRPr sz="3600" b="1">
          <a:solidFill>
            <a:srgbClr val="3C6EBE"/>
          </a:solidFill>
          <a:latin typeface="Open Sans Semibold"/>
        </a:defRPr>
      </a:lvl7pPr>
      <a:lvl8pPr marL="1371600" algn="l" rtl="0" fontAlgn="base">
        <a:lnSpc>
          <a:spcPct val="90000"/>
        </a:lnSpc>
        <a:spcBef>
          <a:spcPct val="0"/>
        </a:spcBef>
        <a:spcAft>
          <a:spcPct val="0"/>
        </a:spcAft>
        <a:defRPr sz="3600" b="1">
          <a:solidFill>
            <a:srgbClr val="3C6EBE"/>
          </a:solidFill>
          <a:latin typeface="Open Sans Semibold"/>
        </a:defRPr>
      </a:lvl8pPr>
      <a:lvl9pPr marL="1828800" algn="l" rtl="0" fontAlgn="base">
        <a:lnSpc>
          <a:spcPct val="90000"/>
        </a:lnSpc>
        <a:spcBef>
          <a:spcPct val="0"/>
        </a:spcBef>
        <a:spcAft>
          <a:spcPct val="0"/>
        </a:spcAft>
        <a:defRPr sz="3600" b="1">
          <a:solidFill>
            <a:srgbClr val="3C6EBE"/>
          </a:solidFill>
          <a:latin typeface="Open Sans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2.xml.rels><?xml version="1.0" encoding="UTF-8" standalone="yes"?>
<Relationships xmlns="http://schemas.openxmlformats.org/package/2006/relationships"><Relationship Id="rId2" Type="http://schemas.openxmlformats.org/officeDocument/2006/relationships/hyperlink" Target="https://nam10.safelinks.protection.outlook.com/?url=https%3A%2F%2Fapp.smartsheet.com%2Fb%2Fpublish%3FEQBCT%3Df4b5d82938764f1f81573845021e58ed&amp;data=05%7C01%7CLuis.Garza%40tea.texas.gov%7C3571f91743e540ae8e6508da762b5dbe%7C65d6b3c3723648189613248dbd713a6f%7C0%7C0%7C637952225922152406%7CUnknown%7CTWFpbGZsb3d8eyJWIjoiMC4wLjAwMDAiLCJQIjoiV2luMzIiLCJBTiI6Ik1haWwiLCJXVCI6Mn0%3D%7C3000%7C%7C%7C&amp;sdata=1Gh7j8Siw9mx%2F6PF3ogCb8MSV9miFlJCUJWme2n8H8o%3D&amp;reserved=0" TargetMode="External"/><Relationship Id="rId1" Type="http://schemas.openxmlformats.org/officeDocument/2006/relationships/slideLayout" Target="../slideLayouts/slideLayout20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4.xml.rels><?xml version="1.0" encoding="UTF-8" standalone="yes"?>
<Relationships xmlns="http://schemas.openxmlformats.org/package/2006/relationships"><Relationship Id="rId3" Type="http://schemas.openxmlformats.org/officeDocument/2006/relationships/hyperlink" Target="mailto:Compliance@tea.texas.gov" TargetMode="External"/><Relationship Id="rId2" Type="http://schemas.openxmlformats.org/officeDocument/2006/relationships/hyperlink" Target="https://tea.texas.gov/finance-and-grants/grants/federal-fiscal-compliance-and-reporting/nclb-fiscal-compliance/arp-lea-level-maintenance-of-equity-requirement-moequity" TargetMode="External"/><Relationship Id="rId1" Type="http://schemas.openxmlformats.org/officeDocument/2006/relationships/slideLayout" Target="../slideLayouts/slideLayout2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8.xml.rels><?xml version="1.0" encoding="UTF-8" standalone="yes"?>
<Relationships xmlns="http://schemas.openxmlformats.org/package/2006/relationships"><Relationship Id="rId3" Type="http://schemas.openxmlformats.org/officeDocument/2006/relationships/hyperlink" Target="mailto:Compliance@tea.texas.gov" TargetMode="External"/><Relationship Id="rId2" Type="http://schemas.openxmlformats.org/officeDocument/2006/relationships/hyperlink" Target="mailto:Texas.oese@ed.gov" TargetMode="External"/><Relationship Id="rId1" Type="http://schemas.openxmlformats.org/officeDocument/2006/relationships/slideLayout" Target="../slideLayouts/slideLayout2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2.xml.rels><?xml version="1.0" encoding="UTF-8" standalone="yes"?>
<Relationships xmlns="http://schemas.openxmlformats.org/package/2006/relationships"><Relationship Id="rId2" Type="http://schemas.openxmlformats.org/officeDocument/2006/relationships/hyperlink" Target="mailto:Compliance@tea.texas.gov" TargetMode="External"/><Relationship Id="rId1" Type="http://schemas.openxmlformats.org/officeDocument/2006/relationships/slideLayout" Target="../slideLayouts/slideLayout203.xml"/></Relationships>
</file>

<file path=ppt/slides/_rels/slide23.xml.rels><?xml version="1.0" encoding="UTF-8" standalone="yes"?>
<Relationships xmlns="http://schemas.openxmlformats.org/package/2006/relationships"><Relationship Id="rId3" Type="http://schemas.openxmlformats.org/officeDocument/2006/relationships/hyperlink" Target="mailto:Compliance@tea.texas.gov" TargetMode="External"/><Relationship Id="rId2" Type="http://schemas.openxmlformats.org/officeDocument/2006/relationships/hyperlink" Target="mailto:Texas.oese@ed.gov" TargetMode="External"/><Relationship Id="rId1" Type="http://schemas.openxmlformats.org/officeDocument/2006/relationships/slideLayout" Target="../slideLayouts/slideLayout215.xml"/></Relationships>
</file>

<file path=ppt/slides/_rels/slide24.xml.rels><?xml version="1.0" encoding="UTF-8" standalone="yes"?>
<Relationships xmlns="http://schemas.openxmlformats.org/package/2006/relationships"><Relationship Id="rId3" Type="http://schemas.openxmlformats.org/officeDocument/2006/relationships/hyperlink" Target="mailto:texas.oese@ed.gov" TargetMode="External"/><Relationship Id="rId2" Type="http://schemas.openxmlformats.org/officeDocument/2006/relationships/hyperlink" Target="mailto:Compliance@tea.texas.gov" TargetMode="External"/><Relationship Id="rId1" Type="http://schemas.openxmlformats.org/officeDocument/2006/relationships/slideLayout" Target="../slideLayouts/slideLayout215.xml"/><Relationship Id="rId4" Type="http://schemas.openxmlformats.org/officeDocument/2006/relationships/hyperlink" Target="mailto:Compliance@tea.Texas.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pp.smartsheet.com/b/publish?EQBCT=f4b5d82938764f1f81573845021e58ed" TargetMode="External"/><Relationship Id="rId2" Type="http://schemas.openxmlformats.org/officeDocument/2006/relationships/hyperlink" Target="mailto:Compliance@tea.texas.gov" TargetMode="External"/><Relationship Id="rId1" Type="http://schemas.openxmlformats.org/officeDocument/2006/relationships/slideLayout" Target="../slideLayouts/slideLayout203.xml"/><Relationship Id="rId5" Type="http://schemas.openxmlformats.org/officeDocument/2006/relationships/hyperlink" Target="https://tea.texas.gov/finance-and-grants/grants/federal-fiscal-compliance-and-reporting/nclb-fiscal-compliance/arp-local-maintenance-of-equity-moequity-requirement" TargetMode="External"/><Relationship Id="rId4" Type="http://schemas.openxmlformats.org/officeDocument/2006/relationships/hyperlink" Target="https://app.smartsheet.com/b/form/9fd2d72bd6cc49ab95b3f05b8c99b0f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notesSlide" Target="../notesSlides/notesSlide1.xml"/><Relationship Id="rId1" Type="http://schemas.openxmlformats.org/officeDocument/2006/relationships/slideLayout" Target="../slideLayouts/slideLayout20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530849"/>
            <a:ext cx="9576391" cy="2167848"/>
          </a:xfrm>
          <a:solidFill>
            <a:schemeClr val="bg1">
              <a:lumMod val="95000"/>
              <a:alpha val="86000"/>
            </a:schemeClr>
          </a:solidFill>
        </p:spPr>
        <p:txBody>
          <a:bodyPr>
            <a:no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FY 2023 LEA-level </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Maintenance of Equity (MOEquity) </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 &amp; Updates</a:t>
            </a:r>
          </a:p>
        </p:txBody>
      </p:sp>
      <p:sp>
        <p:nvSpPr>
          <p:cNvPr id="3" name="Subtitle 2"/>
          <p:cNvSpPr>
            <a:spLocks noGrp="1"/>
          </p:cNvSpPr>
          <p:nvPr>
            <p:ph type="subTitle" idx="1"/>
          </p:nvPr>
        </p:nvSpPr>
        <p:spPr>
          <a:xfrm>
            <a:off x="1524000" y="4263775"/>
            <a:ext cx="9576390" cy="452063"/>
          </a:xfrm>
          <a:solidFill>
            <a:schemeClr val="bg1">
              <a:lumMod val="95000"/>
              <a:alpha val="86000"/>
            </a:schemeClr>
          </a:solidFill>
        </p:spPr>
        <p:txBody>
          <a:bodyPr>
            <a:noAutofit/>
          </a:bodyPr>
          <a:lstStyle/>
          <a:p>
            <a:r>
              <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September 2022</a:t>
            </a:r>
            <a:endParaRPr lang="en-US"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600" dirty="0">
              <a:solidFill>
                <a:srgbClr val="3C6EBE"/>
              </a:solidFill>
              <a:latin typeface="Arial" panose="020B0604020202020204" pitchFamily="34" charset="0"/>
              <a:ea typeface="+mj-ea"/>
              <a:cs typeface="Arial" panose="020B0604020202020204" pitchFamily="34" charset="0"/>
            </a:endParaRPr>
          </a:p>
          <a:p>
            <a:r>
              <a:rPr lang="en-US" sz="2600" dirty="0">
                <a:solidFill>
                  <a:srgbClr val="3C6EB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Federal Fiscal Compliance and Reporting Division</a:t>
            </a:r>
          </a:p>
        </p:txBody>
      </p:sp>
    </p:spTree>
    <p:extLst>
      <p:ext uri="{BB962C8B-B14F-4D97-AF65-F5344CB8AC3E}">
        <p14:creationId xmlns:p14="http://schemas.microsoft.com/office/powerpoint/2010/main" val="416794221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4909-BA85-4F1C-9F72-ABF766E25E5B}"/>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Which FTEs are included?</a:t>
            </a:r>
          </a:p>
        </p:txBody>
      </p:sp>
      <p:sp>
        <p:nvSpPr>
          <p:cNvPr id="3" name="Slide Number Placeholder 2">
            <a:extLst>
              <a:ext uri="{FF2B5EF4-FFF2-40B4-BE49-F238E27FC236}">
                <a16:creationId xmlns:a16="http://schemas.microsoft.com/office/drawing/2014/main" id="{FBD0B05D-6293-4A75-A644-713FFCA2AE90}"/>
              </a:ext>
            </a:extLst>
          </p:cNvPr>
          <p:cNvSpPr>
            <a:spLocks noGrp="1"/>
          </p:cNvSpPr>
          <p:nvPr>
            <p:ph type="sldNum" sz="quarter" idx="12"/>
          </p:nvPr>
        </p:nvSpPr>
        <p:spPr/>
        <p:txBody>
          <a:bodyPr/>
          <a:lstStyle/>
          <a:p>
            <a:fld id="{0088AB57-2DBE-44A3-AE96-942C49E954BF}" type="slidenum">
              <a:rPr lang="en-US" smtClean="0"/>
              <a:t>10</a:t>
            </a:fld>
            <a:endParaRPr lang="en-US" dirty="0"/>
          </a:p>
        </p:txBody>
      </p:sp>
      <p:sp>
        <p:nvSpPr>
          <p:cNvPr id="4" name="Content Placeholder 3">
            <a:extLst>
              <a:ext uri="{FF2B5EF4-FFF2-40B4-BE49-F238E27FC236}">
                <a16:creationId xmlns:a16="http://schemas.microsoft.com/office/drawing/2014/main" id="{FD98212E-AF7B-4448-AA08-F1FFB2D4DEA8}"/>
              </a:ext>
            </a:extLst>
          </p:cNvPr>
          <p:cNvSpPr>
            <a:spLocks noGrp="1"/>
          </p:cNvSpPr>
          <p:nvPr>
            <p:ph idx="13"/>
          </p:nvPr>
        </p:nvSpPr>
        <p:spPr>
          <a:xfrm>
            <a:off x="838199" y="1424763"/>
            <a:ext cx="10515599" cy="4954772"/>
          </a:xfrm>
        </p:spPr>
        <p:txBody>
          <a:bodyPr>
            <a:normAutofit fontScale="92500" lnSpcReduction="10000"/>
          </a:bodyPr>
          <a:lstStyle/>
          <a:p>
            <a:pPr marL="285750" indent="-285750">
              <a:buFont typeface="Arial" panose="020B0604020202020204" pitchFamily="34" charset="0"/>
              <a:buChar char="•"/>
            </a:pPr>
            <a:r>
              <a:rPr lang="en-US" sz="2800" b="0" dirty="0">
                <a:latin typeface="+mn-lt"/>
                <a:ea typeface="Calibri" panose="020F0502020204030204" pitchFamily="34" charset="0"/>
              </a:rPr>
              <a:t>LEAs must i</a:t>
            </a:r>
            <a:r>
              <a:rPr lang="en-US" sz="2800" b="0" dirty="0">
                <a:effectLst/>
                <a:latin typeface="+mn-lt"/>
                <a:ea typeface="Calibri" panose="020F0502020204030204" pitchFamily="34" charset="0"/>
              </a:rPr>
              <a:t>nclude all paid staff, both instructional and non-instructional, </a:t>
            </a:r>
            <a:r>
              <a:rPr lang="en-US" sz="2800" dirty="0">
                <a:effectLst/>
                <a:latin typeface="+mn-lt"/>
                <a:ea typeface="Calibri" panose="020F0502020204030204" pitchFamily="34" charset="0"/>
              </a:rPr>
              <a:t>from all fund sources</a:t>
            </a:r>
            <a:r>
              <a:rPr lang="en-US" sz="2800" b="0" dirty="0">
                <a:effectLst/>
                <a:latin typeface="+mn-lt"/>
                <a:ea typeface="Calibri" panose="020F0502020204030204" pitchFamily="34" charset="0"/>
              </a:rPr>
              <a:t> (state, local, </a:t>
            </a:r>
            <a:r>
              <a:rPr lang="en-US" sz="2800" dirty="0">
                <a:effectLst/>
                <a:latin typeface="+mn-lt"/>
                <a:ea typeface="Calibri" panose="020F0502020204030204" pitchFamily="34" charset="0"/>
              </a:rPr>
              <a:t>and federal</a:t>
            </a:r>
            <a:r>
              <a:rPr lang="en-US" sz="2800" b="0" dirty="0">
                <a:effectLst/>
                <a:latin typeface="+mn-lt"/>
                <a:ea typeface="Calibri" panose="020F0502020204030204" pitchFamily="34" charset="0"/>
              </a:rPr>
              <a:t>).</a:t>
            </a:r>
          </a:p>
          <a:p>
            <a:pPr marL="285750" indent="-285750">
              <a:buFont typeface="Arial" panose="020B0604020202020204" pitchFamily="34" charset="0"/>
              <a:buChar char="•"/>
            </a:pPr>
            <a:r>
              <a:rPr lang="en-US" sz="2800" b="0" dirty="0">
                <a:solidFill>
                  <a:srgbClr val="000000"/>
                </a:solidFill>
                <a:effectLst/>
                <a:latin typeface="Calibri (Body)"/>
                <a:ea typeface="Calibri" panose="020F0502020204030204" pitchFamily="34" charset="0"/>
              </a:rPr>
              <a:t>LEAs must include all FTEs that provide campus-level services, regardless of whether they are considered an LEA/district or campus-level position.</a:t>
            </a:r>
            <a:endParaRPr lang="en-US" sz="2800" b="0" dirty="0">
              <a:effectLst/>
              <a:latin typeface="Calibri (Body)"/>
              <a:ea typeface="Calibri" panose="020F0502020204030204" pitchFamily="34" charset="0"/>
            </a:endParaRPr>
          </a:p>
          <a:p>
            <a:pPr marL="285750" indent="-285750">
              <a:buFont typeface="Arial" panose="020B0604020202020204" pitchFamily="34" charset="0"/>
              <a:buChar char="•"/>
            </a:pPr>
            <a:r>
              <a:rPr lang="en-US" sz="2800" b="0" dirty="0">
                <a:latin typeface="+mn-lt"/>
                <a:ea typeface="Calibri" panose="020F0502020204030204" pitchFamily="34" charset="0"/>
              </a:rPr>
              <a:t>LEAs must i</a:t>
            </a:r>
            <a:r>
              <a:rPr lang="en-US" sz="2800" b="0" dirty="0">
                <a:effectLst/>
                <a:latin typeface="+mn-lt"/>
                <a:ea typeface="Calibri" panose="020F0502020204030204" pitchFamily="34" charset="0"/>
              </a:rPr>
              <a:t>nclude all employees hired by contract who perform campus-level services.</a:t>
            </a:r>
          </a:p>
          <a:p>
            <a:pPr marL="285750" indent="-285750">
              <a:buFont typeface="Arial" panose="020B0604020202020204" pitchFamily="34" charset="0"/>
              <a:buChar char="•"/>
            </a:pPr>
            <a:r>
              <a:rPr lang="en-US" sz="2800" b="0" dirty="0">
                <a:latin typeface="+mn-lt"/>
                <a:ea typeface="Calibri" panose="020F0502020204030204" pitchFamily="34" charset="0"/>
              </a:rPr>
              <a:t>LEAs must i</a:t>
            </a:r>
            <a:r>
              <a:rPr lang="en-US" sz="2800" b="0" dirty="0">
                <a:effectLst/>
                <a:latin typeface="+mn-lt"/>
                <a:ea typeface="Calibri" panose="020F0502020204030204" pitchFamily="34" charset="0"/>
              </a:rPr>
              <a:t>nclude staff who split their time between more than one campus building in the LEA – include the proportional FTE for each campus.</a:t>
            </a:r>
            <a:endParaRPr lang="en-US" sz="2800" b="0" dirty="0">
              <a:latin typeface="+mn-lt"/>
              <a:ea typeface="Calibri" panose="020F0502020204030204" pitchFamily="34" charset="0"/>
            </a:endParaRPr>
          </a:p>
          <a:p>
            <a:pPr marL="285750" indent="-285750">
              <a:buFont typeface="Arial" panose="020B0604020202020204" pitchFamily="34" charset="0"/>
              <a:buChar char="•"/>
            </a:pPr>
            <a:r>
              <a:rPr lang="en-US" sz="2800" b="0" dirty="0">
                <a:effectLst/>
                <a:latin typeface="+mn-lt"/>
                <a:ea typeface="Calibri" panose="020F0502020204030204" pitchFamily="34" charset="0"/>
                <a:cs typeface="Times New Roman" panose="02020603050405020304" pitchFamily="18" charset="0"/>
              </a:rPr>
              <a:t>LEAs are also encouraged to consider equity in terms of overall staffing budget, which may include considering the qualifications and level of experience of staff in high-poverty campuses compared to other campuses.</a:t>
            </a:r>
          </a:p>
          <a:p>
            <a:endParaRPr lang="en-US" dirty="0"/>
          </a:p>
        </p:txBody>
      </p:sp>
    </p:spTree>
    <p:extLst>
      <p:ext uri="{BB962C8B-B14F-4D97-AF65-F5344CB8AC3E}">
        <p14:creationId xmlns:p14="http://schemas.microsoft.com/office/powerpoint/2010/main" val="423996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6914-8B4F-4B41-AAB0-8670491F8DB7}"/>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LEA-level MOEquity Test Methods</a:t>
            </a:r>
          </a:p>
        </p:txBody>
      </p:sp>
      <p:sp>
        <p:nvSpPr>
          <p:cNvPr id="3" name="Slide Number Placeholder 2">
            <a:extLst>
              <a:ext uri="{FF2B5EF4-FFF2-40B4-BE49-F238E27FC236}">
                <a16:creationId xmlns:a16="http://schemas.microsoft.com/office/drawing/2014/main" id="{E521FAE1-98DE-4412-8F9D-742DBE12745B}"/>
              </a:ext>
            </a:extLst>
          </p:cNvPr>
          <p:cNvSpPr>
            <a:spLocks noGrp="1"/>
          </p:cNvSpPr>
          <p:nvPr>
            <p:ph type="sldNum" sz="quarter" idx="12"/>
          </p:nvPr>
        </p:nvSpPr>
        <p:spPr/>
        <p:txBody>
          <a:bodyPr/>
          <a:lstStyle/>
          <a:p>
            <a:fld id="{0088AB57-2DBE-44A3-AE96-942C49E954BF}" type="slidenum">
              <a:rPr lang="en-US" smtClean="0"/>
              <a:t>11</a:t>
            </a:fld>
            <a:endParaRPr lang="en-US" dirty="0"/>
          </a:p>
        </p:txBody>
      </p:sp>
      <p:sp>
        <p:nvSpPr>
          <p:cNvPr id="4" name="Content Placeholder 3">
            <a:extLst>
              <a:ext uri="{FF2B5EF4-FFF2-40B4-BE49-F238E27FC236}">
                <a16:creationId xmlns:a16="http://schemas.microsoft.com/office/drawing/2014/main" id="{FF45D008-F77E-4D16-9900-3EA58AF7FF37}"/>
              </a:ext>
            </a:extLst>
          </p:cNvPr>
          <p:cNvSpPr>
            <a:spLocks noGrp="1"/>
          </p:cNvSpPr>
          <p:nvPr>
            <p:ph idx="13"/>
          </p:nvPr>
        </p:nvSpPr>
        <p:spPr>
          <a:xfrm>
            <a:off x="838200" y="1383836"/>
            <a:ext cx="10515599" cy="4772415"/>
          </a:xfrm>
        </p:spPr>
        <p:txBody>
          <a:bodyPr>
            <a:normAutofit/>
          </a:bodyPr>
          <a:lstStyle/>
          <a:p>
            <a:r>
              <a:rPr lang="en-US" b="0" dirty="0"/>
              <a:t>An LEA may elect, consistent with the statute, to make the determination on a districtwide or grade span basis:</a:t>
            </a:r>
          </a:p>
          <a:p>
            <a:pPr marL="457200" indent="-457200">
              <a:buFont typeface="Arial" panose="020B0604020202020204" pitchFamily="34" charset="0"/>
              <a:buChar char="•"/>
            </a:pPr>
            <a:r>
              <a:rPr lang="en-US" dirty="0"/>
              <a:t>Districtwide method</a:t>
            </a:r>
            <a:r>
              <a:rPr lang="en-US" b="0" dirty="0"/>
              <a:t>: after determining the top quartile </a:t>
            </a:r>
            <a:r>
              <a:rPr lang="en-US" dirty="0"/>
              <a:t>(25%) </a:t>
            </a:r>
            <a:r>
              <a:rPr lang="en-US" b="0" dirty="0"/>
              <a:t>of highest-poverty campuses (via PEIMS data), a comparison is made of the top quartile’s data to the districtwide averages.</a:t>
            </a:r>
          </a:p>
          <a:p>
            <a:pPr marL="457200" indent="-457200">
              <a:buFont typeface="Arial" panose="020B0604020202020204" pitchFamily="34" charset="0"/>
              <a:buChar char="•"/>
            </a:pPr>
            <a:r>
              <a:rPr lang="en-US" dirty="0"/>
              <a:t>Grade span method</a:t>
            </a:r>
            <a:r>
              <a:rPr lang="en-US" b="0" dirty="0"/>
              <a:t>: after determining the number of campuses that constitute the top quartile </a:t>
            </a:r>
            <a:r>
              <a:rPr lang="en-US" dirty="0"/>
              <a:t>(25%) </a:t>
            </a:r>
            <a:r>
              <a:rPr lang="en-US" b="0" dirty="0"/>
              <a:t>of highest poverty campuses (via PEIMS data) within each grade span, a comparison is made of the highest poverty campuses’ data to the grade span averages.</a:t>
            </a:r>
          </a:p>
        </p:txBody>
      </p:sp>
      <p:sp>
        <p:nvSpPr>
          <p:cNvPr id="5" name="TextBox 4">
            <a:extLst>
              <a:ext uri="{FF2B5EF4-FFF2-40B4-BE49-F238E27FC236}">
                <a16:creationId xmlns:a16="http://schemas.microsoft.com/office/drawing/2014/main" id="{F382B605-CDD9-44FA-AA49-104D082F8FEE}"/>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315173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3F6F-A75B-4A60-A6D5-629A2D05F04D}"/>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Automatic Exceptions for LEA-level MOEquity</a:t>
            </a:r>
          </a:p>
        </p:txBody>
      </p:sp>
      <p:sp>
        <p:nvSpPr>
          <p:cNvPr id="3" name="Slide Number Placeholder 2">
            <a:extLst>
              <a:ext uri="{FF2B5EF4-FFF2-40B4-BE49-F238E27FC236}">
                <a16:creationId xmlns:a16="http://schemas.microsoft.com/office/drawing/2014/main" id="{0B80A9F6-0560-4C09-A2E1-55D981B1D5A5}"/>
              </a:ext>
            </a:extLst>
          </p:cNvPr>
          <p:cNvSpPr>
            <a:spLocks noGrp="1"/>
          </p:cNvSpPr>
          <p:nvPr>
            <p:ph type="sldNum" sz="quarter" idx="12"/>
          </p:nvPr>
        </p:nvSpPr>
        <p:spPr/>
        <p:txBody>
          <a:bodyPr/>
          <a:lstStyle/>
          <a:p>
            <a:fld id="{0088AB57-2DBE-44A3-AE96-942C49E954BF}" type="slidenum">
              <a:rPr lang="en-US" smtClean="0"/>
              <a:t>12</a:t>
            </a:fld>
            <a:endParaRPr lang="en-US" dirty="0"/>
          </a:p>
        </p:txBody>
      </p:sp>
      <p:sp>
        <p:nvSpPr>
          <p:cNvPr id="4" name="Content Placeholder 3">
            <a:extLst>
              <a:ext uri="{FF2B5EF4-FFF2-40B4-BE49-F238E27FC236}">
                <a16:creationId xmlns:a16="http://schemas.microsoft.com/office/drawing/2014/main" id="{F1ACDAF0-8424-469E-8A37-D57191AF0953}"/>
              </a:ext>
            </a:extLst>
          </p:cNvPr>
          <p:cNvSpPr>
            <a:spLocks noGrp="1"/>
          </p:cNvSpPr>
          <p:nvPr>
            <p:ph idx="13"/>
          </p:nvPr>
        </p:nvSpPr>
        <p:spPr>
          <a:xfrm>
            <a:off x="838200" y="1466029"/>
            <a:ext cx="10515599" cy="4775283"/>
          </a:xfrm>
        </p:spPr>
        <p:txBody>
          <a:bodyPr>
            <a:normAutofit lnSpcReduction="10000"/>
          </a:bodyPr>
          <a:lstStyle/>
          <a:p>
            <a:r>
              <a:rPr lang="en-US" b="0" dirty="0"/>
              <a:t>An LEA is automatically excepted from LEA-level MOEquity, if it meets one or more of the following:</a:t>
            </a:r>
          </a:p>
          <a:p>
            <a:pPr marL="457200" indent="-457200">
              <a:buFont typeface="Arial" panose="020B0604020202020204" pitchFamily="34" charset="0"/>
              <a:buChar char="•"/>
            </a:pPr>
            <a:r>
              <a:rPr lang="en-US" b="0" dirty="0"/>
              <a:t>Has a total enrollment of less than 1,000 students;  </a:t>
            </a:r>
          </a:p>
          <a:p>
            <a:pPr marL="457200" indent="-457200">
              <a:buFont typeface="Arial" panose="020B0604020202020204" pitchFamily="34" charset="0"/>
              <a:buChar char="•"/>
            </a:pPr>
            <a:r>
              <a:rPr lang="en-US" b="0" dirty="0"/>
              <a:t>Operates a single campus;  or</a:t>
            </a:r>
          </a:p>
          <a:p>
            <a:pPr marL="457200" indent="-457200">
              <a:buFont typeface="Arial" panose="020B0604020202020204" pitchFamily="34" charset="0"/>
              <a:buChar char="•"/>
            </a:pPr>
            <a:r>
              <a:rPr lang="en-US" b="0" dirty="0"/>
              <a:t>Serves all students within each grade span with a single campus (i.e., no campuses within the LEA have overlapping grade spans, such as K-2, 3-5, 6-8, and 9-12).</a:t>
            </a:r>
          </a:p>
          <a:p>
            <a:r>
              <a:rPr lang="en-US" dirty="0"/>
              <a:t>Important note: </a:t>
            </a:r>
            <a:r>
              <a:rPr lang="en-US" b="0" dirty="0"/>
              <a:t>USDE has verified that all campuses within an LEA</a:t>
            </a:r>
            <a:r>
              <a:rPr lang="en-US" dirty="0"/>
              <a:t> </a:t>
            </a:r>
            <a:r>
              <a:rPr lang="en-US" dirty="0">
                <a:effectLst/>
                <a:latin typeface="Calibri" panose="020F0502020204030204" pitchFamily="34" charset="0"/>
                <a:ea typeface="Calibri" panose="020F0502020204030204" pitchFamily="34" charset="0"/>
              </a:rPr>
              <a:t> </a:t>
            </a:r>
            <a:r>
              <a:rPr lang="en-US" b="0" dirty="0">
                <a:effectLst/>
                <a:latin typeface="Calibri" panose="020F0502020204030204" pitchFamily="34" charset="0"/>
                <a:ea typeface="Calibri" panose="020F0502020204030204" pitchFamily="34" charset="0"/>
              </a:rPr>
              <a:t>including alternative campuses, must be included for determining LEA-level </a:t>
            </a:r>
            <a:r>
              <a:rPr lang="en-US" b="0" dirty="0" err="1">
                <a:effectLst/>
                <a:latin typeface="Calibri" panose="020F0502020204030204" pitchFamily="34" charset="0"/>
                <a:ea typeface="Calibri" panose="020F0502020204030204" pitchFamily="34" charset="0"/>
              </a:rPr>
              <a:t>MOEquity</a:t>
            </a:r>
            <a:r>
              <a:rPr lang="en-US" b="0" dirty="0">
                <a:effectLst/>
                <a:latin typeface="Calibri" panose="020F0502020204030204" pitchFamily="34" charset="0"/>
                <a:ea typeface="Calibri" panose="020F0502020204030204" pitchFamily="34" charset="0"/>
              </a:rPr>
              <a:t> compliance (see MOQ-Q24</a:t>
            </a:r>
            <a:r>
              <a:rPr lang="en-US" b="0" dirty="0">
                <a:ea typeface="Calibri" panose="020F0502020204030204" pitchFamily="34" charset="0"/>
              </a:rPr>
              <a:t> </a:t>
            </a:r>
            <a:r>
              <a:rPr lang="en-US" b="0" dirty="0">
                <a:effectLst/>
                <a:latin typeface="Calibri" panose="020F0502020204030204" pitchFamily="34" charset="0"/>
                <a:ea typeface="Calibri" panose="020F0502020204030204" pitchFamily="34" charset="0"/>
              </a:rPr>
              <a:t>in TEA’s </a:t>
            </a:r>
            <a:r>
              <a:rPr lang="en-US" b="0" u="sng" dirty="0">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ESSER FAQs</a:t>
            </a:r>
            <a:r>
              <a:rPr lang="en-US" b="0" dirty="0">
                <a:effectLst/>
                <a:latin typeface="Calibri" panose="020F0502020204030204" pitchFamily="34" charset="0"/>
                <a:ea typeface="Calibri" panose="020F0502020204030204" pitchFamily="34" charset="0"/>
              </a:rPr>
              <a:t> for additional details).</a:t>
            </a:r>
            <a:endParaRPr lang="en-US" b="0" dirty="0"/>
          </a:p>
          <a:p>
            <a:endParaRPr lang="en-US" b="0" dirty="0"/>
          </a:p>
          <a:p>
            <a:pPr marL="457200" indent="-457200">
              <a:buFont typeface="Arial" panose="020B0604020202020204" pitchFamily="34" charset="0"/>
              <a:buChar char="•"/>
            </a:pPr>
            <a:endParaRPr lang="en-US" b="0" dirty="0"/>
          </a:p>
        </p:txBody>
      </p:sp>
      <p:sp>
        <p:nvSpPr>
          <p:cNvPr id="5" name="TextBox 4">
            <a:extLst>
              <a:ext uri="{FF2B5EF4-FFF2-40B4-BE49-F238E27FC236}">
                <a16:creationId xmlns:a16="http://schemas.microsoft.com/office/drawing/2014/main" id="{C7169F14-7874-42BB-AE20-027AB291BAFB}"/>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340550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D253-8CDD-534B-6581-31D738901BEF}"/>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Automatic Exceptions (continued)</a:t>
            </a:r>
            <a:endParaRPr lang="en-US" dirty="0"/>
          </a:p>
        </p:txBody>
      </p:sp>
      <p:sp>
        <p:nvSpPr>
          <p:cNvPr id="3" name="Slide Number Placeholder 2">
            <a:extLst>
              <a:ext uri="{FF2B5EF4-FFF2-40B4-BE49-F238E27FC236}">
                <a16:creationId xmlns:a16="http://schemas.microsoft.com/office/drawing/2014/main" id="{E137C6FB-1321-4C59-E4B4-7D5D9B0802B8}"/>
              </a:ext>
            </a:extLst>
          </p:cNvPr>
          <p:cNvSpPr>
            <a:spLocks noGrp="1"/>
          </p:cNvSpPr>
          <p:nvPr>
            <p:ph type="sldNum" sz="quarter" idx="12"/>
          </p:nvPr>
        </p:nvSpPr>
        <p:spPr/>
        <p:txBody>
          <a:bodyPr/>
          <a:lstStyle/>
          <a:p>
            <a:fld id="{0088AB57-2DBE-44A3-AE96-942C49E954BF}" type="slidenum">
              <a:rPr lang="en-US" smtClean="0"/>
              <a:t>13</a:t>
            </a:fld>
            <a:endParaRPr lang="en-US" dirty="0"/>
          </a:p>
        </p:txBody>
      </p:sp>
      <p:sp>
        <p:nvSpPr>
          <p:cNvPr id="4" name="Content Placeholder 3">
            <a:extLst>
              <a:ext uri="{FF2B5EF4-FFF2-40B4-BE49-F238E27FC236}">
                <a16:creationId xmlns:a16="http://schemas.microsoft.com/office/drawing/2014/main" id="{F22335CF-82F1-160B-24CF-38CA9DA78B6B}"/>
              </a:ext>
            </a:extLst>
          </p:cNvPr>
          <p:cNvSpPr>
            <a:spLocks noGrp="1"/>
          </p:cNvSpPr>
          <p:nvPr>
            <p:ph idx="13"/>
          </p:nvPr>
        </p:nvSpPr>
        <p:spPr/>
        <p:txBody>
          <a:bodyPr/>
          <a:lstStyle/>
          <a:p>
            <a:pPr marL="457200" indent="-457200">
              <a:buFont typeface="Arial" panose="020B0604020202020204" pitchFamily="34" charset="0"/>
              <a:buChar char="•"/>
            </a:pPr>
            <a:r>
              <a:rPr lang="en-US" b="0" dirty="0"/>
              <a:t>TEA has posted on the </a:t>
            </a:r>
            <a:r>
              <a:rPr lang="en-US" b="0" dirty="0" err="1"/>
              <a:t>MOEquity</a:t>
            </a:r>
            <a:r>
              <a:rPr lang="en-US" b="0" dirty="0"/>
              <a:t> webpage a preliminary</a:t>
            </a:r>
            <a:r>
              <a:rPr lang="en-US" i="1" dirty="0"/>
              <a:t> </a:t>
            </a:r>
            <a:r>
              <a:rPr lang="en-US" b="0" dirty="0"/>
              <a:t>list of LEAs that are presumed to be automatically excepted from FY23 LEA-level </a:t>
            </a:r>
            <a:r>
              <a:rPr lang="en-US" b="0" dirty="0" err="1"/>
              <a:t>MOEquity</a:t>
            </a:r>
            <a:r>
              <a:rPr lang="en-US" b="0" dirty="0"/>
              <a:t>, based on enrollment and campus data submitted in the LEA’s SC5000 of the 2022–2023 ESSA Consolidated Federal Grant Application. </a:t>
            </a:r>
          </a:p>
          <a:p>
            <a:pPr marL="457200" indent="-457200">
              <a:buFont typeface="Arial" panose="020B0604020202020204" pitchFamily="34" charset="0"/>
              <a:buChar char="•"/>
            </a:pPr>
            <a:r>
              <a:rPr lang="en-US" sz="2800" b="0" dirty="0"/>
              <a:t>This preliminary list based on SC5000 data will be cross-referenced with </a:t>
            </a:r>
            <a:r>
              <a:rPr lang="en-US" dirty="0">
                <a:solidFill>
                  <a:srgbClr val="000000"/>
                </a:solidFill>
                <a:latin typeface="+mn-lt"/>
                <a:ea typeface="Calibri" panose="020F0502020204030204" pitchFamily="34" charset="0"/>
              </a:rPr>
              <a:t>October 2022 </a:t>
            </a:r>
            <a:r>
              <a:rPr lang="en-US" b="0" dirty="0">
                <a:solidFill>
                  <a:srgbClr val="000000"/>
                </a:solidFill>
                <a:latin typeface="+mn-lt"/>
                <a:ea typeface="Calibri" panose="020F0502020204030204" pitchFamily="34" charset="0"/>
              </a:rPr>
              <a:t>(FY 2023/School Year 2022</a:t>
            </a:r>
            <a:r>
              <a:rPr lang="en-US" b="0" dirty="0">
                <a:latin typeface="+mn-lt"/>
              </a:rPr>
              <a:t>–2023) </a:t>
            </a:r>
            <a:r>
              <a:rPr lang="en-US" dirty="0">
                <a:solidFill>
                  <a:srgbClr val="000000"/>
                </a:solidFill>
                <a:latin typeface="+mn-lt"/>
                <a:ea typeface="Calibri" panose="020F0502020204030204" pitchFamily="34" charset="0"/>
              </a:rPr>
              <a:t>PEIMS Fall snapshot </a:t>
            </a:r>
            <a:r>
              <a:rPr lang="en-US" sz="2800" b="0" dirty="0"/>
              <a:t>data when the data becomes available in February/March 2023. If an LEA is no longer automatically excepted, the LEA will be contacted by FFCR and advised of next steps.</a:t>
            </a:r>
          </a:p>
          <a:p>
            <a:endParaRPr lang="en-US" dirty="0"/>
          </a:p>
        </p:txBody>
      </p:sp>
    </p:spTree>
    <p:extLst>
      <p:ext uri="{BB962C8B-B14F-4D97-AF65-F5344CB8AC3E}">
        <p14:creationId xmlns:p14="http://schemas.microsoft.com/office/powerpoint/2010/main" val="372087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BAF8-B33B-4177-BD80-EE3FF109234F}"/>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Automatically/Not Automatically Excepted LEAs</a:t>
            </a:r>
          </a:p>
        </p:txBody>
      </p:sp>
      <p:sp>
        <p:nvSpPr>
          <p:cNvPr id="3" name="Slide Number Placeholder 2">
            <a:extLst>
              <a:ext uri="{FF2B5EF4-FFF2-40B4-BE49-F238E27FC236}">
                <a16:creationId xmlns:a16="http://schemas.microsoft.com/office/drawing/2014/main" id="{45026798-3431-41EB-8BD3-A906D456C4F4}"/>
              </a:ext>
            </a:extLst>
          </p:cNvPr>
          <p:cNvSpPr>
            <a:spLocks noGrp="1"/>
          </p:cNvSpPr>
          <p:nvPr>
            <p:ph type="sldNum" sz="quarter" idx="12"/>
          </p:nvPr>
        </p:nvSpPr>
        <p:spPr/>
        <p:txBody>
          <a:bodyPr/>
          <a:lstStyle/>
          <a:p>
            <a:fld id="{0088AB57-2DBE-44A3-AE96-942C49E954BF}" type="slidenum">
              <a:rPr lang="en-US" smtClean="0"/>
              <a:t>14</a:t>
            </a:fld>
            <a:endParaRPr lang="en-US" dirty="0"/>
          </a:p>
        </p:txBody>
      </p:sp>
      <p:sp>
        <p:nvSpPr>
          <p:cNvPr id="4" name="Content Placeholder 3">
            <a:extLst>
              <a:ext uri="{FF2B5EF4-FFF2-40B4-BE49-F238E27FC236}">
                <a16:creationId xmlns:a16="http://schemas.microsoft.com/office/drawing/2014/main" id="{E1DC2CEC-0EDC-4E09-B9B1-FFAC9A03A0F4}"/>
              </a:ext>
            </a:extLst>
          </p:cNvPr>
          <p:cNvSpPr>
            <a:spLocks noGrp="1"/>
          </p:cNvSpPr>
          <p:nvPr>
            <p:ph idx="13"/>
          </p:nvPr>
        </p:nvSpPr>
        <p:spPr>
          <a:xfrm>
            <a:off x="838200" y="1486578"/>
            <a:ext cx="10515599" cy="4865565"/>
          </a:xfrm>
        </p:spPr>
        <p:txBody>
          <a:bodyPr>
            <a:normAutofit/>
          </a:bodyPr>
          <a:lstStyle/>
          <a:p>
            <a:pPr marL="457200" indent="-457200">
              <a:buFont typeface="Arial" panose="020B0604020202020204" pitchFamily="34" charset="0"/>
              <a:buChar char="•"/>
            </a:pPr>
            <a:r>
              <a:rPr lang="en-US" b="0" dirty="0"/>
              <a:t>Action required for LEAs that </a:t>
            </a:r>
            <a:r>
              <a:rPr lang="en-US" dirty="0"/>
              <a:t>are</a:t>
            </a:r>
            <a:r>
              <a:rPr lang="en-US" b="0" dirty="0"/>
              <a:t> correctly included on the automatic exception list:</a:t>
            </a:r>
          </a:p>
          <a:p>
            <a:pPr marL="1143000" lvl="1" indent="-457200">
              <a:buFont typeface="Arial" panose="020B0604020202020204" pitchFamily="34" charset="0"/>
              <a:buChar char="•"/>
            </a:pPr>
            <a:r>
              <a:rPr lang="en-US" sz="2800" dirty="0"/>
              <a:t>Review the list posted on the </a:t>
            </a:r>
            <a:r>
              <a:rPr lang="en-US" sz="2800" u="sng" dirty="0">
                <a:solidFill>
                  <a:srgbClr val="0563C1"/>
                </a:solidFill>
                <a:effectLst/>
                <a:latin typeface="Calibri" panose="020F0502020204030204" pitchFamily="34" charset="0"/>
                <a:ea typeface="Calibri" panose="020F0502020204030204" pitchFamily="34" charset="0"/>
                <a:hlinkClick r:id="rId2"/>
              </a:rPr>
              <a:t>LEA-level </a:t>
            </a:r>
            <a:r>
              <a:rPr lang="en-US" sz="2800" u="sng" dirty="0" err="1">
                <a:solidFill>
                  <a:srgbClr val="0563C1"/>
                </a:solidFill>
                <a:effectLst/>
                <a:latin typeface="Calibri" panose="020F0502020204030204" pitchFamily="34" charset="0"/>
                <a:ea typeface="Calibri" panose="020F0502020204030204" pitchFamily="34" charset="0"/>
                <a:hlinkClick r:id="rId2"/>
              </a:rPr>
              <a:t>MOEquity</a:t>
            </a:r>
            <a:r>
              <a:rPr lang="en-US" sz="2800" u="sng" dirty="0">
                <a:solidFill>
                  <a:srgbClr val="0563C1"/>
                </a:solidFill>
                <a:effectLst/>
                <a:latin typeface="Calibri" panose="020F0502020204030204" pitchFamily="34" charset="0"/>
                <a:ea typeface="Calibri" panose="020F0502020204030204" pitchFamily="34" charset="0"/>
                <a:hlinkClick r:id="rId2"/>
              </a:rPr>
              <a:t> webpage</a:t>
            </a:r>
            <a:r>
              <a:rPr lang="en-US" sz="2800" dirty="0"/>
              <a:t> to ensure that your LEA is included and to verify that the exception criteria is correct  </a:t>
            </a:r>
          </a:p>
          <a:p>
            <a:pPr marL="1143000" lvl="1" indent="-457200">
              <a:buFont typeface="Arial" panose="020B0604020202020204" pitchFamily="34" charset="0"/>
              <a:buChar char="•"/>
            </a:pPr>
            <a:r>
              <a:rPr lang="en-US" sz="2800" b="1" dirty="0"/>
              <a:t>No further action is needed</a:t>
            </a:r>
          </a:p>
          <a:p>
            <a:pPr marL="457200" indent="-457200">
              <a:buFont typeface="Arial" panose="020B0604020202020204" pitchFamily="34" charset="0"/>
              <a:buChar char="•"/>
            </a:pPr>
            <a:r>
              <a:rPr lang="en-US" b="0" dirty="0"/>
              <a:t>Action required for LEAs that are </a:t>
            </a:r>
            <a:r>
              <a:rPr lang="en-US" dirty="0"/>
              <a:t>included or excluded </a:t>
            </a:r>
            <a:r>
              <a:rPr lang="en-US" b="0" dirty="0"/>
              <a:t>from the automatic exception list </a:t>
            </a:r>
            <a:r>
              <a:rPr lang="en-US" dirty="0"/>
              <a:t>in error </a:t>
            </a:r>
            <a:r>
              <a:rPr lang="en-US" b="0" dirty="0"/>
              <a:t>and wish to request a reconsideration of automatic exception status: </a:t>
            </a:r>
          </a:p>
          <a:p>
            <a:pPr marL="1143000" lvl="1" indent="-457200">
              <a:buFont typeface="Arial" panose="020B0604020202020204" pitchFamily="34" charset="0"/>
              <a:buChar char="•"/>
            </a:pPr>
            <a:r>
              <a:rPr lang="en-US" sz="2800" dirty="0"/>
              <a:t>C</a:t>
            </a:r>
            <a:r>
              <a:rPr lang="en-US" sz="2800" b="0" dirty="0"/>
              <a:t>ontact the FFCR Division at </a:t>
            </a:r>
            <a:r>
              <a:rPr lang="en-US" sz="2800" b="0" dirty="0">
                <a:hlinkClick r:id="rId3"/>
              </a:rPr>
              <a:t>Compliance@tea.texas.gov</a:t>
            </a:r>
            <a:r>
              <a:rPr lang="en-US" sz="2800" b="0" dirty="0"/>
              <a:t> </a:t>
            </a:r>
            <a:endParaRPr lang="en-US" sz="2800" dirty="0"/>
          </a:p>
          <a:p>
            <a:pPr lvl="1" indent="0">
              <a:buNone/>
            </a:pPr>
            <a:r>
              <a:rPr lang="en-US" sz="2800" b="1" dirty="0"/>
              <a:t>	   by December 2, 2022</a:t>
            </a:r>
            <a:endParaRPr lang="en-US" sz="2800" b="1" dirty="0">
              <a:solidFill>
                <a:srgbClr val="FF0000"/>
              </a:solidFill>
            </a:endParaRPr>
          </a:p>
          <a:p>
            <a:endParaRPr lang="en-US" dirty="0"/>
          </a:p>
          <a:p>
            <a:pPr marL="457200" indent="-45720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E20BB7F1-B783-4BC4-A7E3-C04D23975366}"/>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374298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EA67-A243-4B4E-80A3-09DA8DA6D145}"/>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MOEquity Document Submission Plan</a:t>
            </a:r>
          </a:p>
        </p:txBody>
      </p:sp>
      <p:sp>
        <p:nvSpPr>
          <p:cNvPr id="3" name="Slide Number Placeholder 2">
            <a:extLst>
              <a:ext uri="{FF2B5EF4-FFF2-40B4-BE49-F238E27FC236}">
                <a16:creationId xmlns:a16="http://schemas.microsoft.com/office/drawing/2014/main" id="{C342E8A1-5681-42BB-83B0-7243E4AD8B0D}"/>
              </a:ext>
            </a:extLst>
          </p:cNvPr>
          <p:cNvSpPr>
            <a:spLocks noGrp="1"/>
          </p:cNvSpPr>
          <p:nvPr>
            <p:ph type="sldNum" sz="quarter" idx="12"/>
          </p:nvPr>
        </p:nvSpPr>
        <p:spPr/>
        <p:txBody>
          <a:bodyPr/>
          <a:lstStyle/>
          <a:p>
            <a:fld id="{0088AB57-2DBE-44A3-AE96-942C49E954BF}" type="slidenum">
              <a:rPr lang="en-US" smtClean="0"/>
              <a:t>15</a:t>
            </a:fld>
            <a:endParaRPr lang="en-US" dirty="0"/>
          </a:p>
        </p:txBody>
      </p:sp>
      <p:sp>
        <p:nvSpPr>
          <p:cNvPr id="4" name="Content Placeholder 3">
            <a:extLst>
              <a:ext uri="{FF2B5EF4-FFF2-40B4-BE49-F238E27FC236}">
                <a16:creationId xmlns:a16="http://schemas.microsoft.com/office/drawing/2014/main" id="{FFBC7CBC-28D9-46B3-B8A3-3D2B73DE454B}"/>
              </a:ext>
            </a:extLst>
          </p:cNvPr>
          <p:cNvSpPr>
            <a:spLocks noGrp="1"/>
          </p:cNvSpPr>
          <p:nvPr>
            <p:ph idx="13"/>
          </p:nvPr>
        </p:nvSpPr>
        <p:spPr>
          <a:xfrm>
            <a:off x="838200" y="1477926"/>
            <a:ext cx="10515599" cy="4593265"/>
          </a:xfrm>
        </p:spPr>
        <p:txBody>
          <a:bodyPr/>
          <a:lstStyle/>
          <a:p>
            <a:pPr>
              <a:spcBef>
                <a:spcPts val="300"/>
              </a:spcBef>
            </a:pPr>
            <a:endParaRPr lang="en-US" sz="2800" b="0" dirty="0">
              <a:effectLst/>
              <a:latin typeface="+mn-lt"/>
              <a:ea typeface="Symbol" panose="05050102010706020507" pitchFamily="18" charset="2"/>
              <a:cs typeface="Symbol" panose="05050102010706020507" pitchFamily="18" charset="2"/>
            </a:endParaRPr>
          </a:p>
          <a:p>
            <a:pPr>
              <a:spcBef>
                <a:spcPts val="300"/>
              </a:spcBef>
            </a:pPr>
            <a:r>
              <a:rPr lang="en-US" sz="2800" b="0" dirty="0">
                <a:effectLst/>
                <a:latin typeface="+mn-lt"/>
                <a:ea typeface="Symbol" panose="05050102010706020507" pitchFamily="18" charset="2"/>
                <a:cs typeface="Symbol" panose="05050102010706020507" pitchFamily="18" charset="2"/>
              </a:rPr>
              <a:t>LEAs that do not meet USDE’s automatic exception criteria must complete the </a:t>
            </a:r>
            <a:r>
              <a:rPr lang="en-US" dirty="0" err="1">
                <a:latin typeface="+mn-lt"/>
                <a:ea typeface="Symbol" panose="05050102010706020507" pitchFamily="18" charset="2"/>
                <a:cs typeface="Symbol" panose="05050102010706020507" pitchFamily="18" charset="2"/>
              </a:rPr>
              <a:t>MOEquity</a:t>
            </a:r>
            <a:r>
              <a:rPr lang="en-US" dirty="0">
                <a:latin typeface="+mn-lt"/>
                <a:ea typeface="Symbol" panose="05050102010706020507" pitchFamily="18" charset="2"/>
                <a:cs typeface="Symbol" panose="05050102010706020507" pitchFamily="18" charset="2"/>
              </a:rPr>
              <a:t> Document Submission Plan </a:t>
            </a:r>
            <a:r>
              <a:rPr lang="en-US" b="0" dirty="0">
                <a:latin typeface="+mn-lt"/>
                <a:ea typeface="Symbol" panose="05050102010706020507" pitchFamily="18" charset="2"/>
                <a:cs typeface="Symbol" panose="05050102010706020507" pitchFamily="18" charset="2"/>
              </a:rPr>
              <a:t>– requirements:</a:t>
            </a:r>
          </a:p>
          <a:p>
            <a:pPr marL="457200" indent="-457200">
              <a:spcBef>
                <a:spcPts val="300"/>
              </a:spcBef>
              <a:buFont typeface="Arial" panose="020B0604020202020204" pitchFamily="34" charset="0"/>
              <a:buChar char="•"/>
            </a:pPr>
            <a:r>
              <a:rPr lang="en-US" b="0" dirty="0">
                <a:latin typeface="+mn-lt"/>
                <a:ea typeface="Symbol" panose="05050102010706020507" pitchFamily="18" charset="2"/>
                <a:cs typeface="Symbol" panose="05050102010706020507" pitchFamily="18" charset="2"/>
              </a:rPr>
              <a:t>Survey completion/submission by </a:t>
            </a:r>
            <a:r>
              <a:rPr lang="en-US" dirty="0">
                <a:latin typeface="+mn-lt"/>
                <a:ea typeface="Symbol" panose="05050102010706020507" pitchFamily="18" charset="2"/>
                <a:cs typeface="Symbol" panose="05050102010706020507" pitchFamily="18" charset="2"/>
              </a:rPr>
              <a:t>December 9, 2022</a:t>
            </a:r>
            <a:endParaRPr lang="en-US" dirty="0">
              <a:solidFill>
                <a:srgbClr val="FF0000"/>
              </a:solidFill>
              <a:highlight>
                <a:srgbClr val="FFFF00"/>
              </a:highlight>
              <a:latin typeface="+mn-lt"/>
              <a:ea typeface="Symbol" panose="05050102010706020507" pitchFamily="18" charset="2"/>
              <a:cs typeface="Symbol" panose="05050102010706020507" pitchFamily="18" charset="2"/>
            </a:endParaRPr>
          </a:p>
          <a:p>
            <a:pPr marL="457200" indent="-457200">
              <a:spcBef>
                <a:spcPts val="300"/>
              </a:spcBef>
              <a:buFont typeface="Arial" panose="020B0604020202020204" pitchFamily="34" charset="0"/>
              <a:buChar char="•"/>
            </a:pPr>
            <a:r>
              <a:rPr lang="en-US" b="0" dirty="0">
                <a:latin typeface="+mn-lt"/>
                <a:ea typeface="Symbol" panose="05050102010706020507" pitchFamily="18" charset="2"/>
                <a:cs typeface="Symbol" panose="05050102010706020507" pitchFamily="18" charset="2"/>
              </a:rPr>
              <a:t>Subsequent follow-up actions</a:t>
            </a:r>
          </a:p>
          <a:p>
            <a:pPr marL="1143000" lvl="1" indent="-457200">
              <a:spcBef>
                <a:spcPts val="300"/>
              </a:spcBef>
              <a:buFont typeface="Arial" panose="020B0604020202020204" pitchFamily="34" charset="0"/>
              <a:buChar char="•"/>
            </a:pPr>
            <a:r>
              <a:rPr lang="en-US" dirty="0">
                <a:latin typeface="+mn-lt"/>
                <a:ea typeface="Symbol" panose="05050102010706020507" pitchFamily="18" charset="2"/>
                <a:cs typeface="Symbol" panose="05050102010706020507" pitchFamily="18" charset="2"/>
              </a:rPr>
              <a:t>Self-certification of Exception (Appendix B) – </a:t>
            </a:r>
            <a:r>
              <a:rPr lang="en-US" b="1" dirty="0">
                <a:latin typeface="+mn-lt"/>
                <a:ea typeface="Symbol" panose="05050102010706020507" pitchFamily="18" charset="2"/>
                <a:cs typeface="Symbol" panose="05050102010706020507" pitchFamily="18" charset="2"/>
              </a:rPr>
              <a:t>no further action required</a:t>
            </a:r>
          </a:p>
          <a:p>
            <a:pPr marL="1143000" lvl="1" indent="-457200">
              <a:spcBef>
                <a:spcPts val="300"/>
              </a:spcBef>
              <a:buFont typeface="Arial" panose="020B0604020202020204" pitchFamily="34" charset="0"/>
              <a:buChar char="•"/>
            </a:pPr>
            <a:r>
              <a:rPr lang="en-US" dirty="0">
                <a:latin typeface="+mn-lt"/>
                <a:ea typeface="Symbol" panose="05050102010706020507" pitchFamily="18" charset="2"/>
                <a:cs typeface="Symbol" panose="05050102010706020507" pitchFamily="18" charset="2"/>
              </a:rPr>
              <a:t>Exception request e-mailed directly to USDE by </a:t>
            </a:r>
            <a:r>
              <a:rPr lang="en-US" b="1" dirty="0">
                <a:latin typeface="+mn-lt"/>
                <a:ea typeface="Symbol" panose="05050102010706020507" pitchFamily="18" charset="2"/>
                <a:cs typeface="Symbol" panose="05050102010706020507" pitchFamily="18" charset="2"/>
              </a:rPr>
              <a:t>December 15, 2022</a:t>
            </a:r>
            <a:r>
              <a:rPr lang="en-US" dirty="0">
                <a:latin typeface="+mn-lt"/>
                <a:ea typeface="Symbol" panose="05050102010706020507" pitchFamily="18" charset="2"/>
                <a:cs typeface="Symbol" panose="05050102010706020507" pitchFamily="18" charset="2"/>
              </a:rPr>
              <a:t>, or</a:t>
            </a:r>
          </a:p>
          <a:p>
            <a:pPr marL="1143000" lvl="1" indent="-457200">
              <a:spcBef>
                <a:spcPts val="300"/>
              </a:spcBef>
              <a:buFont typeface="Arial" panose="020B0604020202020204" pitchFamily="34" charset="0"/>
              <a:buChar char="•"/>
            </a:pPr>
            <a:r>
              <a:rPr lang="en-US" b="0" dirty="0">
                <a:latin typeface="+mn-lt"/>
                <a:ea typeface="Symbol" panose="05050102010706020507" pitchFamily="18" charset="2"/>
                <a:cs typeface="Symbol" panose="05050102010706020507" pitchFamily="18" charset="2"/>
              </a:rPr>
              <a:t>MOEquity Tool submitted to TEA’s GFFC Reports and Data Collections </a:t>
            </a:r>
          </a:p>
          <a:p>
            <a:pPr lvl="1" indent="0">
              <a:spcBef>
                <a:spcPts val="300"/>
              </a:spcBef>
              <a:buNone/>
            </a:pPr>
            <a:r>
              <a:rPr lang="en-US" dirty="0">
                <a:latin typeface="+mn-lt"/>
                <a:ea typeface="Symbol" panose="05050102010706020507" pitchFamily="18" charset="2"/>
                <a:cs typeface="Symbol" panose="05050102010706020507" pitchFamily="18" charset="2"/>
              </a:rPr>
              <a:t>	    by </a:t>
            </a:r>
            <a:r>
              <a:rPr lang="en-US" b="1" dirty="0">
                <a:latin typeface="+mn-lt"/>
                <a:ea typeface="Symbol" panose="05050102010706020507" pitchFamily="18" charset="2"/>
                <a:cs typeface="Symbol" panose="05050102010706020507" pitchFamily="18" charset="2"/>
              </a:rPr>
              <a:t>January 27, 2023</a:t>
            </a:r>
          </a:p>
          <a:p>
            <a:pPr marL="0" lvl="1" indent="0">
              <a:buNone/>
            </a:pPr>
            <a:endParaRPr lang="en-US" b="0" dirty="0">
              <a:latin typeface="+mn-lt"/>
              <a:ea typeface="Symbol" panose="05050102010706020507" pitchFamily="18" charset="2"/>
              <a:cs typeface="Symbol" panose="05050102010706020507" pitchFamily="18" charset="2"/>
            </a:endParaRPr>
          </a:p>
          <a:p>
            <a:endParaRPr lang="en-US" sz="2800" b="0" dirty="0">
              <a:effectLst/>
              <a:latin typeface="+mn-lt"/>
              <a:ea typeface="Symbol" panose="05050102010706020507" pitchFamily="18" charset="2"/>
              <a:cs typeface="Symbol" panose="05050102010706020507" pitchFamily="18" charset="2"/>
            </a:endParaRPr>
          </a:p>
        </p:txBody>
      </p:sp>
      <p:sp>
        <p:nvSpPr>
          <p:cNvPr id="5" name="TextBox 4">
            <a:extLst>
              <a:ext uri="{FF2B5EF4-FFF2-40B4-BE49-F238E27FC236}">
                <a16:creationId xmlns:a16="http://schemas.microsoft.com/office/drawing/2014/main" id="{52619B91-4BB8-456D-98A4-A9424C0ECC44}"/>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30027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9BCA-67AA-41E6-81A9-8BB6024753C8}"/>
              </a:ext>
            </a:extLst>
          </p:cNvPr>
          <p:cNvSpPr>
            <a:spLocks noGrp="1"/>
          </p:cNvSpPr>
          <p:nvPr>
            <p:ph type="title"/>
          </p:nvPr>
        </p:nvSpPr>
        <p:spPr>
          <a:xfrm>
            <a:off x="1701209" y="243951"/>
            <a:ext cx="10490791" cy="710206"/>
          </a:xfrm>
        </p:spPr>
        <p:txBody>
          <a:bodyPr>
            <a:normAutofit/>
          </a:bodyPr>
          <a:lstStyle/>
          <a:p>
            <a:r>
              <a:rPr lang="en-US" sz="3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Options for LEAs that are Not Automatically Excepted</a:t>
            </a:r>
          </a:p>
        </p:txBody>
      </p:sp>
      <p:sp>
        <p:nvSpPr>
          <p:cNvPr id="3" name="Slide Number Placeholder 2">
            <a:extLst>
              <a:ext uri="{FF2B5EF4-FFF2-40B4-BE49-F238E27FC236}">
                <a16:creationId xmlns:a16="http://schemas.microsoft.com/office/drawing/2014/main" id="{EA9E9CD1-2339-46BB-BF84-BCC814E82D97}"/>
              </a:ext>
            </a:extLst>
          </p:cNvPr>
          <p:cNvSpPr>
            <a:spLocks noGrp="1"/>
          </p:cNvSpPr>
          <p:nvPr>
            <p:ph type="sldNum" sz="quarter" idx="12"/>
          </p:nvPr>
        </p:nvSpPr>
        <p:spPr/>
        <p:txBody>
          <a:bodyPr/>
          <a:lstStyle/>
          <a:p>
            <a:fld id="{0088AB57-2DBE-44A3-AE96-942C49E954BF}" type="slidenum">
              <a:rPr lang="en-US" smtClean="0"/>
              <a:t>16</a:t>
            </a:fld>
            <a:endParaRPr lang="en-US" dirty="0"/>
          </a:p>
        </p:txBody>
      </p:sp>
      <p:sp>
        <p:nvSpPr>
          <p:cNvPr id="4" name="Content Placeholder 3">
            <a:extLst>
              <a:ext uri="{FF2B5EF4-FFF2-40B4-BE49-F238E27FC236}">
                <a16:creationId xmlns:a16="http://schemas.microsoft.com/office/drawing/2014/main" id="{E6D57D5A-DC4E-4880-BEE6-B078B9AA888F}"/>
              </a:ext>
            </a:extLst>
          </p:cNvPr>
          <p:cNvSpPr>
            <a:spLocks noGrp="1"/>
          </p:cNvSpPr>
          <p:nvPr>
            <p:ph idx="13"/>
          </p:nvPr>
        </p:nvSpPr>
        <p:spPr>
          <a:xfrm>
            <a:off x="838200" y="1353014"/>
            <a:ext cx="10515599" cy="4302459"/>
          </a:xfrm>
        </p:spPr>
        <p:txBody>
          <a:bodyPr/>
          <a:lstStyle/>
          <a:p>
            <a:pPr marR="316230" lvl="0">
              <a:spcBef>
                <a:spcPts val="110"/>
              </a:spcBef>
              <a:spcAft>
                <a:spcPts val="0"/>
              </a:spcAft>
              <a:buSzPts val="1100"/>
              <a:tabLst>
                <a:tab pos="360045" algn="l"/>
                <a:tab pos="360680" algn="l"/>
              </a:tabLst>
            </a:pPr>
            <a:r>
              <a:rPr lang="en-US" b="0" dirty="0">
                <a:effectLst/>
                <a:latin typeface="+mn-lt"/>
                <a:ea typeface="Symbol" panose="05050102010706020507" pitchFamily="18" charset="2"/>
                <a:cs typeface="Symbol" panose="05050102010706020507" pitchFamily="18" charset="2"/>
              </a:rPr>
              <a:t>MOEquity Document Submission Plan: notifies TEA that </a:t>
            </a:r>
            <a:r>
              <a:rPr lang="en-US" b="0" dirty="0">
                <a:latin typeface="+mn-lt"/>
                <a:ea typeface="Symbol" panose="05050102010706020507" pitchFamily="18" charset="2"/>
                <a:cs typeface="Symbol" panose="05050102010706020507" pitchFamily="18" charset="2"/>
              </a:rPr>
              <a:t>an LEA that is</a:t>
            </a:r>
            <a:r>
              <a:rPr lang="en-US" b="0" dirty="0">
                <a:effectLst/>
                <a:latin typeface="+mn-lt"/>
                <a:ea typeface="Symbol" panose="05050102010706020507" pitchFamily="18" charset="2"/>
                <a:cs typeface="Symbol" panose="05050102010706020507" pitchFamily="18" charset="2"/>
              </a:rPr>
              <a:t> </a:t>
            </a:r>
            <a:r>
              <a:rPr lang="en-US" dirty="0">
                <a:effectLst/>
                <a:latin typeface="+mn-lt"/>
                <a:ea typeface="Symbol" panose="05050102010706020507" pitchFamily="18" charset="2"/>
                <a:cs typeface="Symbol" panose="05050102010706020507" pitchFamily="18" charset="2"/>
              </a:rPr>
              <a:t>not</a:t>
            </a:r>
            <a:r>
              <a:rPr lang="en-US" b="0" dirty="0">
                <a:effectLst/>
                <a:latin typeface="+mn-lt"/>
                <a:ea typeface="Symbol" panose="05050102010706020507" pitchFamily="18" charset="2"/>
                <a:cs typeface="Symbol" panose="05050102010706020507" pitchFamily="18" charset="2"/>
              </a:rPr>
              <a:t> automatically excepted is choosing one of the following to demonstrate compliance:</a:t>
            </a:r>
          </a:p>
          <a:p>
            <a:pPr marR="316230" lvl="0">
              <a:spcBef>
                <a:spcPts val="110"/>
              </a:spcBef>
              <a:spcAft>
                <a:spcPts val="0"/>
              </a:spcAft>
              <a:buSzPts val="1100"/>
              <a:tabLst>
                <a:tab pos="360045" algn="l"/>
                <a:tab pos="360680" algn="l"/>
              </a:tabLst>
            </a:pPr>
            <a:endParaRPr lang="en-US" b="0" dirty="0">
              <a:effectLst/>
              <a:latin typeface="+mn-lt"/>
              <a:ea typeface="Symbol" panose="05050102010706020507" pitchFamily="18" charset="2"/>
              <a:cs typeface="Symbol" panose="05050102010706020507" pitchFamily="18" charset="2"/>
            </a:endParaRPr>
          </a:p>
          <a:p>
            <a:pPr marL="742950" marR="316230" lvl="1" indent="-285750">
              <a:spcBef>
                <a:spcPts val="110"/>
              </a:spcBef>
              <a:spcAft>
                <a:spcPts val="0"/>
              </a:spcAft>
              <a:buSzPts val="1100"/>
              <a:buFont typeface="Symbol" panose="05050102010706020507" pitchFamily="18" charset="2"/>
              <a:buChar char=""/>
              <a:tabLst>
                <a:tab pos="360045" algn="l"/>
                <a:tab pos="360680" algn="l"/>
              </a:tabLst>
            </a:pPr>
            <a:r>
              <a:rPr lang="en-US" sz="2800" b="1" dirty="0">
                <a:effectLst/>
                <a:latin typeface="+mn-lt"/>
                <a:ea typeface="Symbol" panose="05050102010706020507" pitchFamily="18" charset="2"/>
                <a:cs typeface="Symbol" panose="05050102010706020507" pitchFamily="18" charset="2"/>
              </a:rPr>
              <a:t>Plan 1</a:t>
            </a:r>
            <a:r>
              <a:rPr lang="en-US" sz="2800" dirty="0">
                <a:effectLst/>
                <a:latin typeface="+mn-lt"/>
                <a:ea typeface="Symbol" panose="05050102010706020507" pitchFamily="18" charset="2"/>
                <a:cs typeface="Symbol" panose="05050102010706020507" pitchFamily="18" charset="2"/>
              </a:rPr>
              <a:t>: </a:t>
            </a:r>
            <a:r>
              <a:rPr lang="en-US" sz="2800" dirty="0">
                <a:latin typeface="+mn-lt"/>
                <a:ea typeface="Symbol" panose="05050102010706020507" pitchFamily="18" charset="2"/>
                <a:cs typeface="Symbol" panose="05050102010706020507" pitchFamily="18" charset="2"/>
              </a:rPr>
              <a:t>LEA </a:t>
            </a:r>
            <a:r>
              <a:rPr lang="en-US" sz="2800" dirty="0">
                <a:effectLst/>
                <a:latin typeface="+mn-lt"/>
                <a:ea typeface="Symbol" panose="05050102010706020507" pitchFamily="18" charset="2"/>
                <a:cs typeface="Symbol" panose="05050102010706020507" pitchFamily="18" charset="2"/>
              </a:rPr>
              <a:t>Self-Certification of Exception (USDE’s Appendix B)</a:t>
            </a:r>
          </a:p>
          <a:p>
            <a:pPr marL="742950" marR="316230" lvl="1" indent="-285750">
              <a:spcBef>
                <a:spcPts val="110"/>
              </a:spcBef>
              <a:spcAft>
                <a:spcPts val="0"/>
              </a:spcAft>
              <a:buSzPts val="1100"/>
              <a:buFont typeface="Symbol" panose="05050102010706020507" pitchFamily="18" charset="2"/>
              <a:buChar char=""/>
              <a:tabLst>
                <a:tab pos="360045" algn="l"/>
                <a:tab pos="360680" algn="l"/>
              </a:tabLst>
            </a:pPr>
            <a:endParaRPr lang="en-US" sz="2800" b="1" dirty="0">
              <a:effectLst/>
              <a:latin typeface="+mn-lt"/>
              <a:ea typeface="Symbol" panose="05050102010706020507" pitchFamily="18" charset="2"/>
              <a:cs typeface="Symbol" panose="05050102010706020507" pitchFamily="18" charset="2"/>
            </a:endParaRPr>
          </a:p>
          <a:p>
            <a:pPr marL="742950" marR="316230" lvl="1" indent="-285750">
              <a:spcBef>
                <a:spcPts val="110"/>
              </a:spcBef>
              <a:spcAft>
                <a:spcPts val="0"/>
              </a:spcAft>
              <a:buSzPts val="1100"/>
              <a:buFont typeface="Symbol" panose="05050102010706020507" pitchFamily="18" charset="2"/>
              <a:buChar char=""/>
              <a:tabLst>
                <a:tab pos="360045" algn="l"/>
                <a:tab pos="360680" algn="l"/>
              </a:tabLst>
            </a:pPr>
            <a:r>
              <a:rPr lang="en-US" sz="2800" b="1" dirty="0">
                <a:effectLst/>
                <a:latin typeface="+mn-lt"/>
                <a:ea typeface="Symbol" panose="05050102010706020507" pitchFamily="18" charset="2"/>
                <a:cs typeface="Symbol" panose="05050102010706020507" pitchFamily="18" charset="2"/>
              </a:rPr>
              <a:t>Plan 2</a:t>
            </a:r>
            <a:r>
              <a:rPr lang="en-US" sz="2800" dirty="0">
                <a:effectLst/>
                <a:latin typeface="+mn-lt"/>
                <a:ea typeface="Symbol" panose="05050102010706020507" pitchFamily="18" charset="2"/>
                <a:cs typeface="Symbol" panose="05050102010706020507" pitchFamily="18" charset="2"/>
              </a:rPr>
              <a:t>: USDE Exception Request</a:t>
            </a:r>
          </a:p>
          <a:p>
            <a:pPr marL="742950" marR="316230" lvl="1" indent="-285750">
              <a:spcBef>
                <a:spcPts val="110"/>
              </a:spcBef>
              <a:spcAft>
                <a:spcPts val="0"/>
              </a:spcAft>
              <a:buSzPts val="1100"/>
              <a:buFont typeface="Symbol" panose="05050102010706020507" pitchFamily="18" charset="2"/>
              <a:buChar char=""/>
              <a:tabLst>
                <a:tab pos="360045" algn="l"/>
                <a:tab pos="360680" algn="l"/>
              </a:tabLst>
            </a:pPr>
            <a:endParaRPr lang="en-US" sz="2800" b="1" dirty="0">
              <a:effectLst/>
              <a:latin typeface="+mn-lt"/>
              <a:ea typeface="Symbol" panose="05050102010706020507" pitchFamily="18" charset="2"/>
              <a:cs typeface="Symbol" panose="05050102010706020507" pitchFamily="18" charset="2"/>
            </a:endParaRPr>
          </a:p>
          <a:p>
            <a:pPr marL="742950" marR="316230" lvl="1" indent="-285750">
              <a:spcBef>
                <a:spcPts val="110"/>
              </a:spcBef>
              <a:spcAft>
                <a:spcPts val="0"/>
              </a:spcAft>
              <a:buSzPts val="1100"/>
              <a:buFont typeface="Symbol" panose="05050102010706020507" pitchFamily="18" charset="2"/>
              <a:buChar char=""/>
              <a:tabLst>
                <a:tab pos="360045" algn="l"/>
                <a:tab pos="360680" algn="l"/>
              </a:tabLst>
            </a:pPr>
            <a:r>
              <a:rPr lang="en-US" sz="2800" b="1" dirty="0">
                <a:effectLst/>
                <a:latin typeface="+mn-lt"/>
                <a:ea typeface="Symbol" panose="05050102010706020507" pitchFamily="18" charset="2"/>
                <a:cs typeface="Symbol" panose="05050102010706020507" pitchFamily="18" charset="2"/>
              </a:rPr>
              <a:t>Plan 3</a:t>
            </a:r>
            <a:r>
              <a:rPr lang="en-US" sz="2800" dirty="0">
                <a:effectLst/>
                <a:latin typeface="+mn-lt"/>
                <a:ea typeface="Symbol" panose="05050102010706020507" pitchFamily="18" charset="2"/>
                <a:cs typeface="Symbol" panose="05050102010706020507" pitchFamily="18" charset="2"/>
              </a:rPr>
              <a:t>: </a:t>
            </a:r>
            <a:r>
              <a:rPr lang="en-US" sz="2800" dirty="0" err="1">
                <a:effectLst/>
                <a:latin typeface="+mn-lt"/>
                <a:ea typeface="Symbol" panose="05050102010706020507" pitchFamily="18" charset="2"/>
                <a:cs typeface="Symbol" panose="05050102010706020507" pitchFamily="18" charset="2"/>
              </a:rPr>
              <a:t>MOEquity</a:t>
            </a:r>
            <a:r>
              <a:rPr lang="en-US" sz="2800" dirty="0">
                <a:effectLst/>
                <a:latin typeface="+mn-lt"/>
                <a:ea typeface="Symbol" panose="05050102010706020507" pitchFamily="18" charset="2"/>
                <a:cs typeface="Symbol" panose="05050102010706020507" pitchFamily="18" charset="2"/>
              </a:rPr>
              <a:t> Tool</a:t>
            </a:r>
          </a:p>
          <a:p>
            <a:endParaRPr lang="en-US" dirty="0"/>
          </a:p>
        </p:txBody>
      </p:sp>
      <p:sp>
        <p:nvSpPr>
          <p:cNvPr id="5" name="TextBox 4">
            <a:extLst>
              <a:ext uri="{FF2B5EF4-FFF2-40B4-BE49-F238E27FC236}">
                <a16:creationId xmlns:a16="http://schemas.microsoft.com/office/drawing/2014/main" id="{F2A06E02-2683-4285-BB4C-52E3A17FE125}"/>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303879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7B3A-7E1C-44FC-AEE2-3D04F7540C24}"/>
              </a:ext>
            </a:extLst>
          </p:cNvPr>
          <p:cNvSpPr>
            <a:spLocks noGrp="1"/>
          </p:cNvSpPr>
          <p:nvPr>
            <p:ph type="title"/>
          </p:nvPr>
        </p:nvSpPr>
        <p:spPr>
          <a:xfrm>
            <a:off x="1755912" y="243951"/>
            <a:ext cx="10436088" cy="710206"/>
          </a:xfrm>
        </p:spPr>
        <p:txBody>
          <a:bodyPr>
            <a:normAutofit/>
          </a:bodyPr>
          <a:lstStyle/>
          <a:p>
            <a:r>
              <a:rPr lang="en-US" sz="3600" dirty="0">
                <a:effectLst>
                  <a:outerShdw blurRad="38100" dist="38100" dir="2700000" algn="tl">
                    <a:srgbClr val="000000">
                      <a:alpha val="43137"/>
                    </a:srgbClr>
                  </a:outerShdw>
                </a:effectLst>
                <a:latin typeface="Arial" panose="020B0604020202020204" pitchFamily="34" charset="0"/>
                <a:ea typeface="Symbol" panose="05050102010706020507" pitchFamily="18" charset="2"/>
                <a:cs typeface="Arial" panose="020B0604020202020204" pitchFamily="34" charset="0"/>
              </a:rPr>
              <a:t>Plan 1: LEA Self-Certification of Exception </a:t>
            </a:r>
          </a:p>
        </p:txBody>
      </p:sp>
      <p:sp>
        <p:nvSpPr>
          <p:cNvPr id="3" name="Slide Number Placeholder 2">
            <a:extLst>
              <a:ext uri="{FF2B5EF4-FFF2-40B4-BE49-F238E27FC236}">
                <a16:creationId xmlns:a16="http://schemas.microsoft.com/office/drawing/2014/main" id="{7C353641-C56F-43C1-B812-A7410EBFB67A}"/>
              </a:ext>
            </a:extLst>
          </p:cNvPr>
          <p:cNvSpPr>
            <a:spLocks noGrp="1"/>
          </p:cNvSpPr>
          <p:nvPr>
            <p:ph type="sldNum" sz="quarter" idx="12"/>
          </p:nvPr>
        </p:nvSpPr>
        <p:spPr/>
        <p:txBody>
          <a:bodyPr/>
          <a:lstStyle/>
          <a:p>
            <a:fld id="{0088AB57-2DBE-44A3-AE96-942C49E954BF}" type="slidenum">
              <a:rPr lang="en-US" smtClean="0"/>
              <a:t>17</a:t>
            </a:fld>
            <a:endParaRPr lang="en-US" dirty="0"/>
          </a:p>
        </p:txBody>
      </p:sp>
      <p:sp>
        <p:nvSpPr>
          <p:cNvPr id="4" name="Content Placeholder 3">
            <a:extLst>
              <a:ext uri="{FF2B5EF4-FFF2-40B4-BE49-F238E27FC236}">
                <a16:creationId xmlns:a16="http://schemas.microsoft.com/office/drawing/2014/main" id="{D88472EF-1270-4D94-B646-BA9BB396E07A}"/>
              </a:ext>
            </a:extLst>
          </p:cNvPr>
          <p:cNvSpPr>
            <a:spLocks noGrp="1"/>
          </p:cNvSpPr>
          <p:nvPr>
            <p:ph idx="13"/>
          </p:nvPr>
        </p:nvSpPr>
        <p:spPr>
          <a:xfrm>
            <a:off x="838200" y="1277770"/>
            <a:ext cx="10515599" cy="5074373"/>
          </a:xfrm>
        </p:spPr>
        <p:txBody>
          <a:bodyPr>
            <a:normAutofit lnSpcReduction="10000"/>
          </a:bodyPr>
          <a:lstStyle/>
          <a:p>
            <a:pPr marL="457200" indent="-457200">
              <a:buFont typeface="Arial" panose="020B0604020202020204" pitchFamily="34" charset="0"/>
              <a:buChar char="•"/>
            </a:pPr>
            <a:r>
              <a:rPr lang="en-US" b="0" dirty="0">
                <a:latin typeface="+mn-lt"/>
                <a:ea typeface="Symbol" panose="05050102010706020507" pitchFamily="18" charset="2"/>
                <a:cs typeface="Symbol" panose="05050102010706020507" pitchFamily="18" charset="2"/>
              </a:rPr>
              <a:t>USDE allows LEAs to affirm/certify that there is no aggregate reduction in combined State and local per-pupil funding within the LEA in FY 2023 (2022</a:t>
            </a:r>
            <a:r>
              <a:rPr lang="en-US" b="0" dirty="0">
                <a:effectLst/>
                <a:latin typeface="Calibri" panose="020F0502020204030204" pitchFamily="34" charset="0"/>
                <a:ea typeface="Calibri" panose="020F0502020204030204" pitchFamily="34" charset="0"/>
                <a:cs typeface="Times New Roman" panose="02020603050405020304" pitchFamily="18" charset="0"/>
              </a:rPr>
              <a:t>–</a:t>
            </a:r>
            <a:r>
              <a:rPr lang="en-US" b="0" dirty="0">
                <a:latin typeface="+mn-lt"/>
                <a:ea typeface="Symbol" panose="05050102010706020507" pitchFamily="18" charset="2"/>
                <a:cs typeface="Symbol" panose="05050102010706020507" pitchFamily="18" charset="2"/>
              </a:rPr>
              <a:t>2023 school year) compared to FY 2022 (2021</a:t>
            </a:r>
            <a:r>
              <a:rPr lang="en-US" b="0" dirty="0">
                <a:effectLst/>
                <a:latin typeface="Calibri" panose="020F0502020204030204" pitchFamily="34" charset="0"/>
                <a:ea typeface="Calibri" panose="020F0502020204030204" pitchFamily="34" charset="0"/>
                <a:cs typeface="Times New Roman" panose="02020603050405020304" pitchFamily="18" charset="0"/>
              </a:rPr>
              <a:t>–</a:t>
            </a:r>
            <a:r>
              <a:rPr lang="en-US" b="0" dirty="0">
                <a:latin typeface="+mn-lt"/>
                <a:ea typeface="Symbol" panose="05050102010706020507" pitchFamily="18" charset="2"/>
                <a:cs typeface="Symbol" panose="05050102010706020507" pitchFamily="18" charset="2"/>
              </a:rPr>
              <a:t>2022 school year).</a:t>
            </a:r>
          </a:p>
          <a:p>
            <a:pPr marL="457200" indent="-457200">
              <a:buFont typeface="Arial" panose="020B0604020202020204" pitchFamily="34" charset="0"/>
              <a:buChar char="•"/>
            </a:pPr>
            <a:r>
              <a:rPr lang="en-US" sz="2800" b="0" dirty="0">
                <a:effectLst/>
                <a:latin typeface="+mn-lt"/>
                <a:ea typeface="Symbol" panose="05050102010706020507" pitchFamily="18" charset="2"/>
                <a:cs typeface="Symbol" panose="05050102010706020507" pitchFamily="18" charset="2"/>
              </a:rPr>
              <a:t>Specific required USDE verbiage is included in the survey.</a:t>
            </a:r>
            <a:endParaRPr lang="en-US" b="0" dirty="0">
              <a:latin typeface="+mn-lt"/>
              <a:ea typeface="Symbol" panose="05050102010706020507" pitchFamily="18" charset="2"/>
              <a:cs typeface="Symbol" panose="05050102010706020507" pitchFamily="18" charset="2"/>
            </a:endParaRPr>
          </a:p>
          <a:p>
            <a:pPr marL="457200" indent="-457200">
              <a:buFont typeface="Arial" panose="020B0604020202020204" pitchFamily="34" charset="0"/>
              <a:buChar char="•"/>
            </a:pPr>
            <a:r>
              <a:rPr lang="en-US" b="0" dirty="0">
                <a:latin typeface="+mn-lt"/>
                <a:ea typeface="Symbol" panose="05050102010706020507" pitchFamily="18" charset="2"/>
                <a:cs typeface="Symbol" panose="05050102010706020507" pitchFamily="18" charset="2"/>
              </a:rPr>
              <a:t>USDE is not requiring any documentation to be submitted with Self-Certification of Exception at this time.</a:t>
            </a:r>
          </a:p>
          <a:p>
            <a:pPr marL="457200" indent="-457200">
              <a:buFont typeface="Arial" panose="020B0604020202020204" pitchFamily="34" charset="0"/>
              <a:buChar char="•"/>
            </a:pPr>
            <a:r>
              <a:rPr lang="en-US" b="0" dirty="0">
                <a:latin typeface="+mn-lt"/>
                <a:ea typeface="Symbol" panose="05050102010706020507" pitchFamily="18" charset="2"/>
                <a:cs typeface="Symbol" panose="05050102010706020507" pitchFamily="18" charset="2"/>
              </a:rPr>
              <a:t>Whether or not an LEA submitted Plan 1 in FY 2022, that option is still available for FY 2023, if the LEA meets USDE criteria for self-certification for the current year.</a:t>
            </a:r>
          </a:p>
          <a:p>
            <a:pPr marL="457200" indent="-457200">
              <a:buFont typeface="Arial" panose="020B0604020202020204" pitchFamily="34" charset="0"/>
              <a:buChar char="•"/>
            </a:pPr>
            <a:r>
              <a:rPr lang="en-US" sz="2800" b="0" dirty="0">
                <a:effectLst/>
                <a:latin typeface="+mn-lt"/>
                <a:ea typeface="Symbol" panose="05050102010706020507" pitchFamily="18" charset="2"/>
                <a:cs typeface="Symbol" panose="05050102010706020507" pitchFamily="18" charset="2"/>
              </a:rPr>
              <a:t>It is recommended that LEAs keep a backup copy of the data sources used to </a:t>
            </a:r>
            <a:r>
              <a:rPr lang="en-US" b="0" dirty="0">
                <a:latin typeface="+mn-lt"/>
                <a:ea typeface="Symbol" panose="05050102010706020507" pitchFamily="18" charset="2"/>
                <a:cs typeface="Symbol" panose="05050102010706020507" pitchFamily="18" charset="2"/>
              </a:rPr>
              <a:t>document their eligibility to submit</a:t>
            </a:r>
            <a:r>
              <a:rPr lang="en-US" sz="2800" b="0" dirty="0">
                <a:effectLst/>
                <a:latin typeface="+mn-lt"/>
                <a:ea typeface="Symbol" panose="05050102010706020507" pitchFamily="18" charset="2"/>
                <a:cs typeface="Symbol" panose="05050102010706020507" pitchFamily="18" charset="2"/>
              </a:rPr>
              <a:t> the self-certification</a:t>
            </a:r>
            <a:r>
              <a:rPr lang="en-US" b="0" dirty="0">
                <a:latin typeface="+mn-lt"/>
                <a:ea typeface="Symbol" panose="05050102010706020507" pitchFamily="18" charset="2"/>
                <a:cs typeface="Symbol" panose="05050102010706020507" pitchFamily="18" charset="2"/>
              </a:rPr>
              <a:t>.</a:t>
            </a:r>
            <a:endParaRPr lang="en-US" sz="2800" b="0" dirty="0">
              <a:effectLst/>
              <a:latin typeface="+mn-lt"/>
              <a:ea typeface="Symbol" panose="05050102010706020507" pitchFamily="18" charset="2"/>
              <a:cs typeface="Symbol" panose="05050102010706020507" pitchFamily="18" charset="2"/>
            </a:endParaRPr>
          </a:p>
          <a:p>
            <a:endParaRPr lang="en-US" dirty="0"/>
          </a:p>
        </p:txBody>
      </p:sp>
      <p:sp>
        <p:nvSpPr>
          <p:cNvPr id="5" name="TextBox 4">
            <a:extLst>
              <a:ext uri="{FF2B5EF4-FFF2-40B4-BE49-F238E27FC236}">
                <a16:creationId xmlns:a16="http://schemas.microsoft.com/office/drawing/2014/main" id="{CDD26CA2-89D4-4CB4-8D9D-5A75CD44B644}"/>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4085993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92B3-B56B-4DA2-A8B4-DB8D7A1BA273}"/>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 2: USDE Exception Request</a:t>
            </a:r>
          </a:p>
        </p:txBody>
      </p:sp>
      <p:sp>
        <p:nvSpPr>
          <p:cNvPr id="3" name="Slide Number Placeholder 2">
            <a:extLst>
              <a:ext uri="{FF2B5EF4-FFF2-40B4-BE49-F238E27FC236}">
                <a16:creationId xmlns:a16="http://schemas.microsoft.com/office/drawing/2014/main" id="{F87DBDA9-D1A2-44E4-805E-E6304A605D37}"/>
              </a:ext>
            </a:extLst>
          </p:cNvPr>
          <p:cNvSpPr>
            <a:spLocks noGrp="1"/>
          </p:cNvSpPr>
          <p:nvPr>
            <p:ph type="sldNum" sz="quarter" idx="12"/>
          </p:nvPr>
        </p:nvSpPr>
        <p:spPr/>
        <p:txBody>
          <a:bodyPr/>
          <a:lstStyle/>
          <a:p>
            <a:fld id="{0088AB57-2DBE-44A3-AE96-942C49E954BF}" type="slidenum">
              <a:rPr lang="en-US" smtClean="0"/>
              <a:t>18</a:t>
            </a:fld>
            <a:endParaRPr lang="en-US" dirty="0"/>
          </a:p>
        </p:txBody>
      </p:sp>
      <p:sp>
        <p:nvSpPr>
          <p:cNvPr id="4" name="Content Placeholder 3">
            <a:extLst>
              <a:ext uri="{FF2B5EF4-FFF2-40B4-BE49-F238E27FC236}">
                <a16:creationId xmlns:a16="http://schemas.microsoft.com/office/drawing/2014/main" id="{1A1A8B52-4235-466D-BE20-E2BBE6984ED6}"/>
              </a:ext>
            </a:extLst>
          </p:cNvPr>
          <p:cNvSpPr>
            <a:spLocks noGrp="1"/>
          </p:cNvSpPr>
          <p:nvPr>
            <p:ph idx="13"/>
          </p:nvPr>
        </p:nvSpPr>
        <p:spPr>
          <a:xfrm>
            <a:off x="699088" y="1114077"/>
            <a:ext cx="10793819" cy="5078147"/>
          </a:xfrm>
        </p:spPr>
        <p:txBody>
          <a:bodyPr>
            <a:normAutofit lnSpcReduction="10000"/>
          </a:bodyPr>
          <a:lstStyle/>
          <a:p>
            <a:pPr marL="457200" indent="-457200">
              <a:buFont typeface="Arial" panose="020B0604020202020204" pitchFamily="34" charset="0"/>
              <a:buChar char="•"/>
            </a:pPr>
            <a:r>
              <a:rPr lang="en-US" b="0" dirty="0">
                <a:latin typeface="+mn-lt"/>
                <a:ea typeface="Symbol" panose="05050102010706020507" pitchFamily="18" charset="2"/>
                <a:cs typeface="Symbol" panose="05050102010706020507" pitchFamily="18" charset="2"/>
              </a:rPr>
              <a:t>LEAs that are unable to certify that there is not an aggregate reduction in FY 2023 (school year 2022</a:t>
            </a:r>
            <a:r>
              <a:rPr lang="en-US" dirty="0">
                <a:effectLst/>
                <a:latin typeface="Calibri" panose="020F0502020204030204" pitchFamily="34" charset="0"/>
                <a:ea typeface="Calibri" panose="020F0502020204030204" pitchFamily="34" charset="0"/>
                <a:cs typeface="Times New Roman" panose="02020603050405020304" pitchFamily="18" charset="0"/>
              </a:rPr>
              <a:t>–</a:t>
            </a:r>
            <a:r>
              <a:rPr lang="en-US" b="0" dirty="0">
                <a:latin typeface="+mn-lt"/>
                <a:ea typeface="Symbol" panose="05050102010706020507" pitchFamily="18" charset="2"/>
                <a:cs typeface="Symbol" panose="05050102010706020507" pitchFamily="18" charset="2"/>
              </a:rPr>
              <a:t>2023) state/local per-pupil funding within the LEA (via Plan 1) can submit a </a:t>
            </a:r>
            <a:r>
              <a:rPr lang="en-US" dirty="0">
                <a:latin typeface="+mn-lt"/>
                <a:ea typeface="Symbol" panose="05050102010706020507" pitchFamily="18" charset="2"/>
                <a:cs typeface="Symbol" panose="05050102010706020507" pitchFamily="18" charset="2"/>
              </a:rPr>
              <a:t>direct</a:t>
            </a:r>
            <a:r>
              <a:rPr lang="en-US" b="0" dirty="0">
                <a:latin typeface="+mn-lt"/>
                <a:ea typeface="Symbol" panose="05050102010706020507" pitchFamily="18" charset="2"/>
                <a:cs typeface="Symbol" panose="05050102010706020507" pitchFamily="18" charset="2"/>
              </a:rPr>
              <a:t> request to USDE citing </a:t>
            </a:r>
            <a:r>
              <a:rPr lang="en-US" dirty="0">
                <a:latin typeface="+mn-lt"/>
                <a:ea typeface="Symbol" panose="05050102010706020507" pitchFamily="18" charset="2"/>
                <a:cs typeface="Symbol" panose="05050102010706020507" pitchFamily="18" charset="2"/>
              </a:rPr>
              <a:t>“exceptional or uncontrollable circumstances, </a:t>
            </a:r>
            <a:r>
              <a:rPr lang="en-US" sz="2800" dirty="0">
                <a:latin typeface="+mn-lt"/>
                <a:cs typeface="Arial" panose="020B0604020202020204" pitchFamily="34" charset="0"/>
              </a:rPr>
              <a:t>such as unpredictable changes in student enrollment or a precipitous decline in the financial resources of the LEA </a:t>
            </a:r>
            <a:r>
              <a:rPr lang="en-US" sz="2800" b="0" dirty="0">
                <a:latin typeface="+mn-lt"/>
                <a:cs typeface="Arial" panose="020B0604020202020204" pitchFamily="34" charset="0"/>
              </a:rPr>
              <a:t>as determined by the Secretary” [of Education/USDE].</a:t>
            </a:r>
            <a:endParaRPr lang="en-US" b="0" dirty="0">
              <a:latin typeface="+mn-lt"/>
              <a:ea typeface="Symbol" panose="05050102010706020507" pitchFamily="18" charset="2"/>
              <a:cs typeface="Symbol" panose="05050102010706020507" pitchFamily="18" charset="2"/>
            </a:endParaRPr>
          </a:p>
          <a:p>
            <a:pPr marL="457200" indent="-457200">
              <a:buFont typeface="Arial" panose="020B0604020202020204" pitchFamily="34" charset="0"/>
              <a:buChar char="•"/>
            </a:pPr>
            <a:r>
              <a:rPr lang="en-US" b="0" dirty="0">
                <a:latin typeface="+mn-lt"/>
                <a:ea typeface="Symbol" panose="05050102010706020507" pitchFamily="18" charset="2"/>
                <a:cs typeface="Symbol" panose="05050102010706020507" pitchFamily="18" charset="2"/>
              </a:rPr>
              <a:t>USDE has indicated that exception requests will be reviewed on a “case-by-case basis” and that approvals will be rare.</a:t>
            </a:r>
          </a:p>
          <a:p>
            <a:pPr marL="457200" indent="-457200">
              <a:buFont typeface="Arial" panose="020B0604020202020204" pitchFamily="34" charset="0"/>
              <a:buChar char="•"/>
            </a:pPr>
            <a:r>
              <a:rPr lang="en-US" b="0" dirty="0">
                <a:latin typeface="+mn-lt"/>
                <a:ea typeface="Symbol" panose="05050102010706020507" pitchFamily="18" charset="2"/>
                <a:cs typeface="Symbol" panose="05050102010706020507" pitchFamily="18" charset="2"/>
              </a:rPr>
              <a:t>USDE will request LEAs’ financial data from TEA as part of the process for reviewing the exception request.  </a:t>
            </a:r>
            <a:endParaRPr lang="en-US" b="0" dirty="0">
              <a:solidFill>
                <a:srgbClr val="FF0000"/>
              </a:solidFill>
              <a:latin typeface="+mn-lt"/>
              <a:ea typeface="Symbol" panose="05050102010706020507" pitchFamily="18" charset="2"/>
              <a:cs typeface="Symbol" panose="05050102010706020507" pitchFamily="18" charset="2"/>
            </a:endParaRPr>
          </a:p>
          <a:p>
            <a:pPr marL="457200" indent="-457200">
              <a:buFont typeface="Arial" panose="020B0604020202020204" pitchFamily="34" charset="0"/>
              <a:buChar char="•"/>
            </a:pPr>
            <a:r>
              <a:rPr lang="en-US" b="0" dirty="0">
                <a:latin typeface="+mn-lt"/>
                <a:ea typeface="Symbol" panose="05050102010706020507" pitchFamily="18" charset="2"/>
                <a:cs typeface="Symbol" panose="05050102010706020507" pitchFamily="18" charset="2"/>
              </a:rPr>
              <a:t>Submit exception requests to </a:t>
            </a:r>
            <a:r>
              <a:rPr lang="en-US" b="0" dirty="0">
                <a:latin typeface="+mn-lt"/>
                <a:ea typeface="Symbol" panose="05050102010706020507" pitchFamily="18" charset="2"/>
                <a:cs typeface="Symbol" panose="05050102010706020507" pitchFamily="18" charset="2"/>
                <a:hlinkClick r:id="rId2"/>
              </a:rPr>
              <a:t>Texas.oese@ed.gov</a:t>
            </a:r>
            <a:r>
              <a:rPr lang="en-US" b="0" dirty="0">
                <a:latin typeface="+mn-lt"/>
                <a:ea typeface="Symbol" panose="05050102010706020507" pitchFamily="18" charset="2"/>
                <a:cs typeface="Symbol" panose="05050102010706020507" pitchFamily="18" charset="2"/>
              </a:rPr>
              <a:t> and copy FFCR Division at </a:t>
            </a:r>
            <a:r>
              <a:rPr lang="en-US" b="0" dirty="0">
                <a:latin typeface="+mn-lt"/>
                <a:ea typeface="Symbol" panose="05050102010706020507" pitchFamily="18" charset="2"/>
                <a:cs typeface="Symbol" panose="05050102010706020507" pitchFamily="18" charset="2"/>
                <a:hlinkClick r:id="rId3"/>
              </a:rPr>
              <a:t>Compliance@tea.texas.gov</a:t>
            </a:r>
            <a:r>
              <a:rPr lang="en-US" b="0" dirty="0">
                <a:latin typeface="+mn-lt"/>
                <a:ea typeface="Symbol" panose="05050102010706020507" pitchFamily="18" charset="2"/>
                <a:cs typeface="Symbol" panose="05050102010706020507" pitchFamily="18" charset="2"/>
              </a:rPr>
              <a:t> by December 15, 2022</a:t>
            </a:r>
          </a:p>
          <a:p>
            <a:endParaRPr lang="en-US" dirty="0">
              <a:latin typeface="+mn-lt"/>
              <a:ea typeface="Symbol" panose="05050102010706020507" pitchFamily="18" charset="2"/>
              <a:cs typeface="Symbol" panose="05050102010706020507" pitchFamily="18" charset="2"/>
            </a:endParaRPr>
          </a:p>
          <a:p>
            <a:pPr marL="457200" indent="-457200">
              <a:buFont typeface="Arial" panose="020B0604020202020204" pitchFamily="34" charset="0"/>
              <a:buChar char="•"/>
            </a:pPr>
            <a:endParaRPr lang="en-US" dirty="0">
              <a:latin typeface="+mn-lt"/>
              <a:ea typeface="Symbol" panose="05050102010706020507" pitchFamily="18" charset="2"/>
              <a:cs typeface="Symbol" panose="05050102010706020507" pitchFamily="18" charset="2"/>
            </a:endParaRPr>
          </a:p>
          <a:p>
            <a:pPr marL="457200" indent="-457200">
              <a:buFont typeface="Arial" panose="020B0604020202020204" pitchFamily="34" charset="0"/>
              <a:buChar char="•"/>
            </a:pPr>
            <a:endParaRPr lang="en-US" sz="2800" dirty="0">
              <a:effectLst/>
              <a:latin typeface="+mn-lt"/>
              <a:ea typeface="Symbol" panose="05050102010706020507" pitchFamily="18" charset="2"/>
              <a:cs typeface="Symbol" panose="05050102010706020507" pitchFamily="18" charset="2"/>
            </a:endParaRPr>
          </a:p>
          <a:p>
            <a:endParaRPr lang="en-US" dirty="0"/>
          </a:p>
        </p:txBody>
      </p:sp>
      <p:sp>
        <p:nvSpPr>
          <p:cNvPr id="5" name="TextBox 4">
            <a:extLst>
              <a:ext uri="{FF2B5EF4-FFF2-40B4-BE49-F238E27FC236}">
                <a16:creationId xmlns:a16="http://schemas.microsoft.com/office/drawing/2014/main" id="{18981168-D4FA-4506-AE9D-EFE0A031CB91}"/>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344460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364C-6A56-4D26-8B3C-8178724A923F}"/>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 3: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MOEquity</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Tool</a:t>
            </a:r>
          </a:p>
        </p:txBody>
      </p:sp>
      <p:sp>
        <p:nvSpPr>
          <p:cNvPr id="3" name="Slide Number Placeholder 2">
            <a:extLst>
              <a:ext uri="{FF2B5EF4-FFF2-40B4-BE49-F238E27FC236}">
                <a16:creationId xmlns:a16="http://schemas.microsoft.com/office/drawing/2014/main" id="{16208982-F722-4165-8C23-05F04EA54D1A}"/>
              </a:ext>
            </a:extLst>
          </p:cNvPr>
          <p:cNvSpPr>
            <a:spLocks noGrp="1"/>
          </p:cNvSpPr>
          <p:nvPr>
            <p:ph type="sldNum" sz="quarter" idx="12"/>
          </p:nvPr>
        </p:nvSpPr>
        <p:spPr/>
        <p:txBody>
          <a:bodyPr/>
          <a:lstStyle/>
          <a:p>
            <a:fld id="{0088AB57-2DBE-44A3-AE96-942C49E954BF}" type="slidenum">
              <a:rPr lang="en-US" smtClean="0"/>
              <a:t>19</a:t>
            </a:fld>
            <a:endParaRPr lang="en-US" dirty="0"/>
          </a:p>
        </p:txBody>
      </p:sp>
      <p:sp>
        <p:nvSpPr>
          <p:cNvPr id="4" name="Content Placeholder 3">
            <a:extLst>
              <a:ext uri="{FF2B5EF4-FFF2-40B4-BE49-F238E27FC236}">
                <a16:creationId xmlns:a16="http://schemas.microsoft.com/office/drawing/2014/main" id="{EA1F2A0C-A757-4171-AB1B-0ED6F071F728}"/>
              </a:ext>
            </a:extLst>
          </p:cNvPr>
          <p:cNvSpPr>
            <a:spLocks noGrp="1"/>
          </p:cNvSpPr>
          <p:nvPr>
            <p:ph idx="13"/>
          </p:nvPr>
        </p:nvSpPr>
        <p:spPr>
          <a:xfrm>
            <a:off x="838200" y="1277770"/>
            <a:ext cx="10515599" cy="4302459"/>
          </a:xfrm>
        </p:spPr>
        <p:txBody>
          <a:bodyPr/>
          <a:lstStyle/>
          <a:p>
            <a:r>
              <a:rPr lang="en-US" b="0" dirty="0">
                <a:latin typeface="+mn-lt"/>
              </a:rPr>
              <a:t>LEAs that do not meet the USDE’s automatic exception criteria, cannot certify “no aggregate reduction,” and do not submit an exception request directly to USDE must complete the </a:t>
            </a:r>
            <a:r>
              <a:rPr lang="en-US" b="0" dirty="0" err="1">
                <a:latin typeface="+mn-lt"/>
              </a:rPr>
              <a:t>MOEquity</a:t>
            </a:r>
            <a:r>
              <a:rPr lang="en-US" b="0" dirty="0">
                <a:latin typeface="+mn-lt"/>
              </a:rPr>
              <a:t> Tool to calculate compliance.</a:t>
            </a:r>
          </a:p>
          <a:p>
            <a:pPr marL="457200" indent="-457200">
              <a:buFont typeface="Arial" panose="020B0604020202020204" pitchFamily="34" charset="0"/>
              <a:buChar char="•"/>
            </a:pPr>
            <a:r>
              <a:rPr lang="en-US" b="0" dirty="0">
                <a:latin typeface="+mn-lt"/>
              </a:rPr>
              <a:t>Completed MOEquity Tool must be submitted to GFFC Reports and Data Collections by </a:t>
            </a:r>
            <a:r>
              <a:rPr lang="en-US" dirty="0">
                <a:latin typeface="+mn-lt"/>
              </a:rPr>
              <a:t>January 27, 2023</a:t>
            </a:r>
          </a:p>
          <a:p>
            <a:pPr marL="457200" indent="-457200">
              <a:buFont typeface="Arial" panose="020B0604020202020204" pitchFamily="34" charset="0"/>
              <a:buChar char="•"/>
            </a:pPr>
            <a:r>
              <a:rPr lang="en-US" b="0" dirty="0">
                <a:latin typeface="+mn-lt"/>
              </a:rPr>
              <a:t>FFCR will be presenting a separate </a:t>
            </a:r>
            <a:r>
              <a:rPr lang="en-US" b="0" dirty="0" err="1">
                <a:latin typeface="+mn-lt"/>
              </a:rPr>
              <a:t>MOEquity</a:t>
            </a:r>
            <a:r>
              <a:rPr lang="en-US" b="0" dirty="0">
                <a:latin typeface="+mn-lt"/>
              </a:rPr>
              <a:t> Tool training session focused specifically on tool completion and submission of all required data on </a:t>
            </a:r>
            <a:r>
              <a:rPr lang="en-US" dirty="0">
                <a:latin typeface="+mn-lt"/>
              </a:rPr>
              <a:t>October 4, 2022, </a:t>
            </a:r>
            <a:r>
              <a:rPr lang="en-US" b="0" dirty="0">
                <a:latin typeface="+mn-lt"/>
              </a:rPr>
              <a:t>at 10:00 am via Zoom.</a:t>
            </a:r>
            <a:endParaRPr lang="en-US" b="0" dirty="0"/>
          </a:p>
        </p:txBody>
      </p:sp>
      <p:sp>
        <p:nvSpPr>
          <p:cNvPr id="5" name="TextBox 4">
            <a:extLst>
              <a:ext uri="{FF2B5EF4-FFF2-40B4-BE49-F238E27FC236}">
                <a16:creationId xmlns:a16="http://schemas.microsoft.com/office/drawing/2014/main" id="{B72BC24E-BF17-4DF9-A523-FF97C1FDD936}"/>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408019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199C-B263-8037-BA7A-ABE5B11F3848}"/>
              </a:ext>
            </a:extLst>
          </p:cNvPr>
          <p:cNvSpPr>
            <a:spLocks noGrp="1"/>
          </p:cNvSpPr>
          <p:nvPr>
            <p:ph type="title"/>
          </p:nvPr>
        </p:nvSpPr>
        <p:spPr/>
        <p:txBody>
          <a:bodyPr/>
          <a:lstStyle/>
          <a:p>
            <a:r>
              <a:rPr lang="en-US" dirty="0"/>
              <a:t>Disclaimer</a:t>
            </a:r>
          </a:p>
        </p:txBody>
      </p:sp>
      <p:sp>
        <p:nvSpPr>
          <p:cNvPr id="3" name="Slide Number Placeholder 2">
            <a:extLst>
              <a:ext uri="{FF2B5EF4-FFF2-40B4-BE49-F238E27FC236}">
                <a16:creationId xmlns:a16="http://schemas.microsoft.com/office/drawing/2014/main" id="{A043DA0C-9E33-A5C2-1171-D42FA9AF6BC4}"/>
              </a:ext>
            </a:extLst>
          </p:cNvPr>
          <p:cNvSpPr>
            <a:spLocks noGrp="1"/>
          </p:cNvSpPr>
          <p:nvPr>
            <p:ph type="sldNum" sz="quarter" idx="12"/>
          </p:nvPr>
        </p:nvSpPr>
        <p:spPr/>
        <p:txBody>
          <a:bodyPr/>
          <a:lstStyle/>
          <a:p>
            <a:fld id="{0088AB57-2DBE-44A3-AE96-942C49E954BF}" type="slidenum">
              <a:rPr lang="en-US" smtClean="0"/>
              <a:pPr/>
              <a:t>2</a:t>
            </a:fld>
            <a:endParaRPr lang="en-US" dirty="0"/>
          </a:p>
        </p:txBody>
      </p:sp>
      <p:sp>
        <p:nvSpPr>
          <p:cNvPr id="5" name="TextBox 4">
            <a:extLst>
              <a:ext uri="{FF2B5EF4-FFF2-40B4-BE49-F238E27FC236}">
                <a16:creationId xmlns:a16="http://schemas.microsoft.com/office/drawing/2014/main" id="{57FE9B3B-DCF3-2F8F-8970-A93FCD9497BB}"/>
              </a:ext>
            </a:extLst>
          </p:cNvPr>
          <p:cNvSpPr txBox="1"/>
          <p:nvPr/>
        </p:nvSpPr>
        <p:spPr>
          <a:xfrm>
            <a:off x="986828" y="1421394"/>
            <a:ext cx="10239469" cy="3416320"/>
          </a:xfrm>
          <a:prstGeom prst="rect">
            <a:avLst/>
          </a:prstGeom>
          <a:noFill/>
        </p:spPr>
        <p:txBody>
          <a:bodyPr wrap="square">
            <a:spAutoFit/>
          </a:bodyPr>
          <a:lstStyle/>
          <a:p>
            <a:r>
              <a:rPr lang="en-US" sz="2400" b="0" i="0" u="none" strike="noStrike" dirty="0">
                <a:effectLst/>
                <a:latin typeface="Calibri" panose="020F0502020204030204" pitchFamily="34" charset="0"/>
              </a:rPr>
              <a:t>This presentation is intended solely to provide general information and guidance to Texas local educational agencies (LEAs) and reflects the Texas Education Agency’s (TEA’s) current understanding of processes, requirements, and applicable federal guidance. The content of this presentation is subject to change as a result of further potential information and guidance provided by federal agencies with regulatory oversight of the topics covered. This presentation does not constitute legal advice, and LEAs are, therefore, advised to seek legal counsel regarding the information and guidance provided in this presentation before acting on such information and guidance.</a:t>
            </a:r>
            <a:r>
              <a:rPr lang="en-US" sz="2400" b="0" i="0" dirty="0">
                <a:effectLst/>
                <a:latin typeface="Calibri" panose="020F0502020204030204" pitchFamily="34" charset="0"/>
              </a:rPr>
              <a:t>​</a:t>
            </a:r>
            <a:endParaRPr lang="en-US" sz="2400" dirty="0"/>
          </a:p>
        </p:txBody>
      </p:sp>
    </p:spTree>
    <p:extLst>
      <p:ext uri="{BB962C8B-B14F-4D97-AF65-F5344CB8AC3E}">
        <p14:creationId xmlns:p14="http://schemas.microsoft.com/office/powerpoint/2010/main" val="3399291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A4AE-1BBB-44B8-A3EA-D7FA8D478124}"/>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MOEquity Tool: Data Input &amp; Submission</a:t>
            </a:r>
          </a:p>
        </p:txBody>
      </p:sp>
      <p:sp>
        <p:nvSpPr>
          <p:cNvPr id="3" name="Slide Number Placeholder 2">
            <a:extLst>
              <a:ext uri="{FF2B5EF4-FFF2-40B4-BE49-F238E27FC236}">
                <a16:creationId xmlns:a16="http://schemas.microsoft.com/office/drawing/2014/main" id="{9EE1688D-FA93-4348-8BDC-1D8DF18224A1}"/>
              </a:ext>
            </a:extLst>
          </p:cNvPr>
          <p:cNvSpPr>
            <a:spLocks noGrp="1"/>
          </p:cNvSpPr>
          <p:nvPr>
            <p:ph type="sldNum" sz="quarter" idx="12"/>
          </p:nvPr>
        </p:nvSpPr>
        <p:spPr/>
        <p:txBody>
          <a:bodyPr/>
          <a:lstStyle/>
          <a:p>
            <a:fld id="{0088AB57-2DBE-44A3-AE96-942C49E954BF}" type="slidenum">
              <a:rPr lang="en-US" smtClean="0"/>
              <a:t>20</a:t>
            </a:fld>
            <a:endParaRPr lang="en-US" dirty="0"/>
          </a:p>
        </p:txBody>
      </p:sp>
      <p:sp>
        <p:nvSpPr>
          <p:cNvPr id="4" name="Content Placeholder 3">
            <a:extLst>
              <a:ext uri="{FF2B5EF4-FFF2-40B4-BE49-F238E27FC236}">
                <a16:creationId xmlns:a16="http://schemas.microsoft.com/office/drawing/2014/main" id="{EFCA7B0F-DBF0-49BB-9628-C201AA90D2A4}"/>
              </a:ext>
            </a:extLst>
          </p:cNvPr>
          <p:cNvSpPr>
            <a:spLocks noGrp="1"/>
          </p:cNvSpPr>
          <p:nvPr>
            <p:ph idx="13"/>
          </p:nvPr>
        </p:nvSpPr>
        <p:spPr>
          <a:xfrm>
            <a:off x="838200" y="1277770"/>
            <a:ext cx="10515599" cy="4909966"/>
          </a:xfrm>
        </p:spPr>
        <p:txBody>
          <a:bodyPr>
            <a:normAutofit lnSpcReduction="10000"/>
          </a:bodyPr>
          <a:lstStyle/>
          <a:p>
            <a:r>
              <a:rPr lang="en-US" b="0" dirty="0">
                <a:effectLst/>
                <a:latin typeface="+mn-lt"/>
                <a:ea typeface="Arial" panose="020B0604020202020204" pitchFamily="34" charset="0"/>
              </a:rPr>
              <a:t>For FY 2023, the </a:t>
            </a:r>
            <a:r>
              <a:rPr lang="en-US" b="0" dirty="0" err="1">
                <a:effectLst/>
                <a:latin typeface="+mn-lt"/>
                <a:ea typeface="Arial" panose="020B0604020202020204" pitchFamily="34" charset="0"/>
              </a:rPr>
              <a:t>MOEquity</a:t>
            </a:r>
            <a:r>
              <a:rPr lang="en-US" b="0" dirty="0">
                <a:effectLst/>
                <a:latin typeface="+mn-lt"/>
                <a:ea typeface="Arial" panose="020B0604020202020204" pitchFamily="34" charset="0"/>
              </a:rPr>
              <a:t> </a:t>
            </a:r>
            <a:r>
              <a:rPr lang="en-US" b="0" dirty="0">
                <a:latin typeface="+mn-lt"/>
                <a:ea typeface="Arial" panose="020B0604020202020204" pitchFamily="34" charset="0"/>
              </a:rPr>
              <a:t>T</a:t>
            </a:r>
            <a:r>
              <a:rPr lang="en-US" b="0" dirty="0">
                <a:effectLst/>
                <a:latin typeface="+mn-lt"/>
                <a:ea typeface="Arial" panose="020B0604020202020204" pitchFamily="34" charset="0"/>
              </a:rPr>
              <a:t>ool will </a:t>
            </a:r>
            <a:r>
              <a:rPr lang="en-US" dirty="0">
                <a:effectLst/>
                <a:latin typeface="+mn-lt"/>
                <a:ea typeface="Arial" panose="020B0604020202020204" pitchFamily="34" charset="0"/>
              </a:rPr>
              <a:t>not</a:t>
            </a:r>
            <a:r>
              <a:rPr lang="en-US" b="0" dirty="0">
                <a:effectLst/>
                <a:latin typeface="+mn-lt"/>
                <a:ea typeface="Arial" panose="020B0604020202020204" pitchFamily="34" charset="0"/>
              </a:rPr>
              <a:t> </a:t>
            </a:r>
            <a:r>
              <a:rPr lang="en-US" b="0" dirty="0">
                <a:latin typeface="+mn-lt"/>
                <a:ea typeface="Arial" panose="020B0604020202020204" pitchFamily="34" charset="0"/>
              </a:rPr>
              <a:t>include</a:t>
            </a:r>
            <a:r>
              <a:rPr lang="en-US" b="0" dirty="0">
                <a:effectLst/>
                <a:latin typeface="+mn-lt"/>
                <a:ea typeface="Arial" panose="020B0604020202020204" pitchFamily="34" charset="0"/>
              </a:rPr>
              <a:t> any pre-populated data</a:t>
            </a:r>
            <a:endParaRPr lang="en-US" b="0" spc="-10" dirty="0">
              <a:effectLst/>
              <a:latin typeface="+mn-lt"/>
              <a:ea typeface="Arial" panose="020B0604020202020204" pitchFamily="34" charset="0"/>
            </a:endParaRPr>
          </a:p>
          <a:p>
            <a:pPr marL="457200" indent="-457200">
              <a:buFont typeface="Arial" panose="020B0604020202020204" pitchFamily="34" charset="0"/>
              <a:buChar char="•"/>
            </a:pPr>
            <a:r>
              <a:rPr lang="en-US" b="0" spc="-10" dirty="0">
                <a:latin typeface="+mn-lt"/>
              </a:rPr>
              <a:t>LEAs will input </a:t>
            </a:r>
            <a:r>
              <a:rPr lang="en-US" dirty="0">
                <a:solidFill>
                  <a:srgbClr val="000000"/>
                </a:solidFill>
                <a:latin typeface="+mn-lt"/>
                <a:ea typeface="Calibri" panose="020F0502020204030204" pitchFamily="34" charset="0"/>
              </a:rPr>
              <a:t>October 2022 </a:t>
            </a:r>
            <a:r>
              <a:rPr lang="en-US" b="0" dirty="0">
                <a:solidFill>
                  <a:srgbClr val="000000"/>
                </a:solidFill>
                <a:latin typeface="+mn-lt"/>
                <a:ea typeface="Calibri" panose="020F0502020204030204" pitchFamily="34" charset="0"/>
              </a:rPr>
              <a:t>(FY 2023/School Year 2022</a:t>
            </a:r>
            <a:r>
              <a:rPr lang="en-US" b="0" dirty="0">
                <a:latin typeface="+mn-lt"/>
              </a:rPr>
              <a:t>–2023) </a:t>
            </a:r>
            <a:r>
              <a:rPr lang="en-US" dirty="0">
                <a:solidFill>
                  <a:srgbClr val="000000"/>
                </a:solidFill>
                <a:latin typeface="+mn-lt"/>
                <a:ea typeface="Calibri" panose="020F0502020204030204" pitchFamily="34" charset="0"/>
              </a:rPr>
              <a:t>PEIMS Fall snapshot </a:t>
            </a:r>
            <a:r>
              <a:rPr lang="en-US" b="0" spc="-10" dirty="0">
                <a:latin typeface="+mn-lt"/>
              </a:rPr>
              <a:t>data</a:t>
            </a:r>
          </a:p>
          <a:p>
            <a:pPr marL="457200" indent="-457200">
              <a:buFont typeface="Arial" panose="020B0604020202020204" pitchFamily="34" charset="0"/>
              <a:buChar char="•"/>
            </a:pPr>
            <a:r>
              <a:rPr lang="en-US" b="0" spc="-10" dirty="0">
                <a:latin typeface="+mn-lt"/>
              </a:rPr>
              <a:t>All data will be manually entered for all required cells on the Districtwide worksheet </a:t>
            </a:r>
          </a:p>
          <a:p>
            <a:pPr marL="457200" indent="-457200">
              <a:buFont typeface="Arial" panose="020B0604020202020204" pitchFamily="34" charset="0"/>
              <a:buChar char="•"/>
            </a:pPr>
            <a:r>
              <a:rPr lang="en-US" b="0" spc="-10" dirty="0">
                <a:latin typeface="+mn-lt"/>
              </a:rPr>
              <a:t>Grade span worksheets will auto-populate by Column E data (Grade Span Group Names)</a:t>
            </a:r>
          </a:p>
          <a:p>
            <a:pPr marL="457200" indent="-457200">
              <a:buFont typeface="Arial" panose="020B0604020202020204" pitchFamily="34" charset="0"/>
              <a:buChar char="•"/>
            </a:pPr>
            <a:r>
              <a:rPr lang="en-US" b="0" spc="-10" dirty="0">
                <a:latin typeface="+mn-lt"/>
              </a:rPr>
              <a:t>Auto-calculates</a:t>
            </a:r>
          </a:p>
          <a:p>
            <a:pPr marL="1143000" lvl="1" indent="-457200">
              <a:buFont typeface="Arial" panose="020B0604020202020204" pitchFamily="34" charset="0"/>
              <a:buChar char="•"/>
            </a:pPr>
            <a:r>
              <a:rPr lang="en-US" spc="-10" dirty="0">
                <a:latin typeface="+mn-lt"/>
              </a:rPr>
              <a:t>Districtwide test</a:t>
            </a:r>
          </a:p>
          <a:p>
            <a:pPr marL="1143000" lvl="1" indent="-457200">
              <a:buFont typeface="Arial" panose="020B0604020202020204" pitchFamily="34" charset="0"/>
              <a:buChar char="•"/>
            </a:pPr>
            <a:r>
              <a:rPr lang="en-US" spc="-10" dirty="0">
                <a:latin typeface="+mn-lt"/>
              </a:rPr>
              <a:t>Grade span tests</a:t>
            </a:r>
          </a:p>
          <a:p>
            <a:pPr marL="457200" indent="-457200">
              <a:buFont typeface="Arial" panose="020B0604020202020204" pitchFamily="34" charset="0"/>
              <a:buChar char="•"/>
            </a:pPr>
            <a:r>
              <a:rPr lang="en-US" b="0" spc="-10" dirty="0" err="1">
                <a:latin typeface="+mn-lt"/>
              </a:rPr>
              <a:t>MOEquity</a:t>
            </a:r>
            <a:r>
              <a:rPr lang="en-US" b="0" spc="-10" dirty="0">
                <a:latin typeface="+mn-lt"/>
              </a:rPr>
              <a:t> Tools are submitted to GFFC Reports and Data Collections</a:t>
            </a:r>
          </a:p>
          <a:p>
            <a:endParaRPr lang="en-US" spc="-10" dirty="0">
              <a:latin typeface="+mn-lt"/>
            </a:endParaRPr>
          </a:p>
          <a:p>
            <a:pPr marL="457200" indent="-457200">
              <a:buFont typeface="Arial" panose="020B0604020202020204" pitchFamily="34" charset="0"/>
              <a:buChar char="•"/>
            </a:pPr>
            <a:endParaRPr lang="en-US" dirty="0">
              <a:latin typeface="+mn-lt"/>
            </a:endParaRPr>
          </a:p>
        </p:txBody>
      </p:sp>
      <p:sp>
        <p:nvSpPr>
          <p:cNvPr id="5" name="TextBox 4">
            <a:extLst>
              <a:ext uri="{FF2B5EF4-FFF2-40B4-BE49-F238E27FC236}">
                <a16:creationId xmlns:a16="http://schemas.microsoft.com/office/drawing/2014/main" id="{23884171-9BD7-49DF-A2E8-A1925072C6D7}"/>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1400165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7791-6475-8C47-A39C-1A9D40CF286A}"/>
              </a:ext>
            </a:extLst>
          </p:cNvPr>
          <p:cNvSpPr>
            <a:spLocks noGrp="1"/>
          </p:cNvSpPr>
          <p:nvPr>
            <p:ph type="title"/>
          </p:nvPr>
        </p:nvSpPr>
        <p:spPr/>
        <p:txBody>
          <a:bodyPr/>
          <a:lstStyle/>
          <a:p>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MOEquity</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Tool: Follow-up Training</a:t>
            </a:r>
            <a:endParaRPr lang="en-US" dirty="0"/>
          </a:p>
        </p:txBody>
      </p:sp>
      <p:sp>
        <p:nvSpPr>
          <p:cNvPr id="3" name="Slide Number Placeholder 2">
            <a:extLst>
              <a:ext uri="{FF2B5EF4-FFF2-40B4-BE49-F238E27FC236}">
                <a16:creationId xmlns:a16="http://schemas.microsoft.com/office/drawing/2014/main" id="{57DA0892-ED22-F29F-9F0A-2F1D22A731D8}"/>
              </a:ext>
            </a:extLst>
          </p:cNvPr>
          <p:cNvSpPr>
            <a:spLocks noGrp="1"/>
          </p:cNvSpPr>
          <p:nvPr>
            <p:ph type="sldNum" sz="quarter" idx="12"/>
          </p:nvPr>
        </p:nvSpPr>
        <p:spPr/>
        <p:txBody>
          <a:bodyPr/>
          <a:lstStyle/>
          <a:p>
            <a:fld id="{0088AB57-2DBE-44A3-AE96-942C49E954BF}" type="slidenum">
              <a:rPr lang="en-US" smtClean="0"/>
              <a:t>21</a:t>
            </a:fld>
            <a:endParaRPr lang="en-US" dirty="0"/>
          </a:p>
        </p:txBody>
      </p:sp>
      <p:sp>
        <p:nvSpPr>
          <p:cNvPr id="4" name="Content Placeholder 3">
            <a:extLst>
              <a:ext uri="{FF2B5EF4-FFF2-40B4-BE49-F238E27FC236}">
                <a16:creationId xmlns:a16="http://schemas.microsoft.com/office/drawing/2014/main" id="{8C97C370-7A03-A703-B58C-B5818D0C662E}"/>
              </a:ext>
            </a:extLst>
          </p:cNvPr>
          <p:cNvSpPr>
            <a:spLocks noGrp="1"/>
          </p:cNvSpPr>
          <p:nvPr>
            <p:ph idx="13"/>
          </p:nvPr>
        </p:nvSpPr>
        <p:spPr/>
        <p:txBody>
          <a:bodyPr/>
          <a:lstStyle/>
          <a:p>
            <a:pPr marL="457200" indent="-457200">
              <a:buFont typeface="Arial" panose="020B0604020202020204" pitchFamily="34" charset="0"/>
              <a:buChar char="•"/>
            </a:pPr>
            <a:r>
              <a:rPr lang="en-US" b="0" dirty="0">
                <a:latin typeface="+mn-lt"/>
              </a:rPr>
              <a:t>Only a small percentage of LEAs complete/submit the </a:t>
            </a:r>
            <a:r>
              <a:rPr lang="en-US" b="0" dirty="0" err="1">
                <a:latin typeface="+mn-lt"/>
              </a:rPr>
              <a:t>MOEquity</a:t>
            </a:r>
            <a:r>
              <a:rPr lang="en-US" b="0" dirty="0">
                <a:latin typeface="+mn-lt"/>
              </a:rPr>
              <a:t> Tool, since most are either auto-excepted or submit Plan 1 (Self-Certification of Exception or Appendix B)</a:t>
            </a:r>
          </a:p>
          <a:p>
            <a:pPr marL="457200" indent="-457200">
              <a:buFont typeface="Arial" panose="020B0604020202020204" pitchFamily="34" charset="0"/>
              <a:buChar char="•"/>
            </a:pPr>
            <a:r>
              <a:rPr lang="en-US" b="0" dirty="0">
                <a:latin typeface="+mn-lt"/>
              </a:rPr>
              <a:t>FFCR will be presenting a separate </a:t>
            </a:r>
            <a:r>
              <a:rPr lang="en-US" b="0" dirty="0" err="1">
                <a:latin typeface="+mn-lt"/>
              </a:rPr>
              <a:t>MOEquity</a:t>
            </a:r>
            <a:r>
              <a:rPr lang="en-US" b="0" dirty="0">
                <a:latin typeface="+mn-lt"/>
              </a:rPr>
              <a:t> Tool training session focused specifically on tool completion and submission of all required data on </a:t>
            </a:r>
            <a:r>
              <a:rPr lang="en-US" dirty="0">
                <a:latin typeface="+mn-lt"/>
              </a:rPr>
              <a:t>October 4, 2022, </a:t>
            </a:r>
            <a:r>
              <a:rPr lang="en-US" b="0" dirty="0">
                <a:latin typeface="+mn-lt"/>
              </a:rPr>
              <a:t>at 10:00 am via Zoom.</a:t>
            </a:r>
            <a:endParaRPr lang="en-US" b="0" dirty="0"/>
          </a:p>
          <a:p>
            <a:endParaRPr lang="en-US" dirty="0"/>
          </a:p>
        </p:txBody>
      </p:sp>
    </p:spTree>
    <p:extLst>
      <p:ext uri="{BB962C8B-B14F-4D97-AF65-F5344CB8AC3E}">
        <p14:creationId xmlns:p14="http://schemas.microsoft.com/office/powerpoint/2010/main" val="210892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A3D2-445F-4C9B-8708-E098680A300E}"/>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of Four LEA-level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MOEquity</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Compliance Paths</a:t>
            </a:r>
          </a:p>
        </p:txBody>
      </p:sp>
      <p:sp>
        <p:nvSpPr>
          <p:cNvPr id="3" name="Slide Number Placeholder 2">
            <a:extLst>
              <a:ext uri="{FF2B5EF4-FFF2-40B4-BE49-F238E27FC236}">
                <a16:creationId xmlns:a16="http://schemas.microsoft.com/office/drawing/2014/main" id="{785CE46F-2801-468B-893B-0D880F15A3FB}"/>
              </a:ext>
            </a:extLst>
          </p:cNvPr>
          <p:cNvSpPr>
            <a:spLocks noGrp="1"/>
          </p:cNvSpPr>
          <p:nvPr>
            <p:ph type="sldNum" sz="quarter" idx="12"/>
          </p:nvPr>
        </p:nvSpPr>
        <p:spPr/>
        <p:txBody>
          <a:bodyPr/>
          <a:lstStyle/>
          <a:p>
            <a:fld id="{0088AB57-2DBE-44A3-AE96-942C49E954BF}" type="slidenum">
              <a:rPr lang="en-US" smtClean="0"/>
              <a:t>22</a:t>
            </a:fld>
            <a:endParaRPr lang="en-US" dirty="0"/>
          </a:p>
        </p:txBody>
      </p:sp>
      <p:sp>
        <p:nvSpPr>
          <p:cNvPr id="4" name="Content Placeholder 3">
            <a:extLst>
              <a:ext uri="{FF2B5EF4-FFF2-40B4-BE49-F238E27FC236}">
                <a16:creationId xmlns:a16="http://schemas.microsoft.com/office/drawing/2014/main" id="{149B045A-EF42-4886-8B92-DC2E05277AAC}"/>
              </a:ext>
            </a:extLst>
          </p:cNvPr>
          <p:cNvSpPr>
            <a:spLocks noGrp="1"/>
          </p:cNvSpPr>
          <p:nvPr>
            <p:ph idx="13"/>
          </p:nvPr>
        </p:nvSpPr>
        <p:spPr>
          <a:xfrm>
            <a:off x="838201" y="1373562"/>
            <a:ext cx="10409808" cy="4867750"/>
          </a:xfrm>
        </p:spPr>
        <p:txBody>
          <a:bodyPr>
            <a:normAutofit lnSpcReduction="10000"/>
          </a:bodyPr>
          <a:lstStyle/>
          <a:p>
            <a:pPr marL="342900" marR="0" indent="-342900">
              <a:spcBef>
                <a:spcPts val="0"/>
              </a:spcBef>
              <a:spcAft>
                <a:spcPts val="0"/>
              </a:spcAft>
              <a:buFont typeface="Arial" panose="020B0604020202020204" pitchFamily="34" charset="0"/>
              <a:buChar char="•"/>
            </a:pPr>
            <a:r>
              <a:rPr lang="en-US" dirty="0">
                <a:latin typeface="+mn-lt"/>
                <a:ea typeface="Calibri" panose="020F0502020204030204" pitchFamily="34" charset="0"/>
              </a:rPr>
              <a:t>Automatically Excepted LEAs</a:t>
            </a:r>
            <a:r>
              <a:rPr lang="en-US" b="0" dirty="0">
                <a:effectLst/>
                <a:latin typeface="+mn-lt"/>
                <a:ea typeface="Calibri" panose="020F0502020204030204" pitchFamily="34" charset="0"/>
              </a:rPr>
              <a:t>: On the MOEquity webpage, r</a:t>
            </a:r>
            <a:r>
              <a:rPr lang="en-US" b="0" dirty="0">
                <a:latin typeface="+mn-lt"/>
                <a:ea typeface="Calibri" panose="020F0502020204030204" pitchFamily="34" charset="0"/>
              </a:rPr>
              <a:t>eview the list of LEA-level </a:t>
            </a:r>
            <a:r>
              <a:rPr lang="en-US" b="0" dirty="0" err="1">
                <a:effectLst/>
                <a:latin typeface="+mn-lt"/>
                <a:ea typeface="Calibri" panose="020F0502020204030204" pitchFamily="34" charset="0"/>
              </a:rPr>
              <a:t>MOEquity</a:t>
            </a:r>
            <a:r>
              <a:rPr lang="en-US" b="0" dirty="0">
                <a:latin typeface="+mn-lt"/>
                <a:ea typeface="Calibri" panose="020F0502020204030204" pitchFamily="34" charset="0"/>
              </a:rPr>
              <a:t>: Automatically Excepted LEAs</a:t>
            </a:r>
            <a:r>
              <a:rPr lang="en-US" b="0" dirty="0">
                <a:effectLst/>
                <a:latin typeface="+mn-lt"/>
                <a:ea typeface="Calibri" panose="020F0502020204030204" pitchFamily="34" charset="0"/>
              </a:rPr>
              <a:t> by </a:t>
            </a:r>
            <a:r>
              <a:rPr lang="en-US" dirty="0">
                <a:effectLst/>
                <a:latin typeface="+mn-lt"/>
                <a:ea typeface="Calibri" panose="020F0502020204030204" pitchFamily="34" charset="0"/>
              </a:rPr>
              <a:t>December 9, 2022, </a:t>
            </a:r>
            <a:r>
              <a:rPr lang="en-US" b="0" dirty="0">
                <a:effectLst/>
                <a:latin typeface="+mn-lt"/>
                <a:ea typeface="Calibri" panose="020F0502020204030204" pitchFamily="34" charset="0"/>
              </a:rPr>
              <a:t>to confirm</a:t>
            </a:r>
            <a:r>
              <a:rPr lang="en-US" b="0" dirty="0">
                <a:latin typeface="+mn-lt"/>
                <a:ea typeface="Calibri" panose="020F0502020204030204" pitchFamily="34" charset="0"/>
              </a:rPr>
              <a:t> </a:t>
            </a:r>
            <a:r>
              <a:rPr lang="en-US" b="0" dirty="0">
                <a:effectLst/>
                <a:latin typeface="+mn-lt"/>
                <a:ea typeface="Calibri" panose="020F0502020204030204" pitchFamily="34" charset="0"/>
              </a:rPr>
              <a:t>that your LEA has met USDE automatic exception criteria for enrollment and/or grade span configuration. </a:t>
            </a:r>
          </a:p>
          <a:p>
            <a:pPr marL="1143000" lvl="1" indent="-457200">
              <a:spcBef>
                <a:spcPts val="0"/>
              </a:spcBef>
              <a:buFont typeface="Arial" panose="020B0604020202020204" pitchFamily="34" charset="0"/>
              <a:buChar char="•"/>
            </a:pPr>
            <a:r>
              <a:rPr lang="en-US" b="0" dirty="0">
                <a:effectLst/>
                <a:latin typeface="+mn-lt"/>
                <a:ea typeface="Calibri" panose="020F0502020204030204" pitchFamily="34" charset="0"/>
              </a:rPr>
              <a:t>Note: Contact </a:t>
            </a:r>
            <a:r>
              <a:rPr lang="en-US" b="0" dirty="0">
                <a:effectLst/>
                <a:latin typeface="+mn-lt"/>
                <a:ea typeface="Calibri" panose="020F0502020204030204" pitchFamily="34" charset="0"/>
                <a:hlinkClick r:id="rId2"/>
              </a:rPr>
              <a:t>Compliance@tea.texas.gov</a:t>
            </a:r>
            <a:r>
              <a:rPr lang="en-US" b="0" dirty="0">
                <a:effectLst/>
                <a:latin typeface="+mn-lt"/>
                <a:ea typeface="Calibri" panose="020F0502020204030204" pitchFamily="34" charset="0"/>
              </a:rPr>
              <a:t> if </a:t>
            </a:r>
            <a:r>
              <a:rPr lang="en-US" b="0" dirty="0">
                <a:effectLst/>
                <a:latin typeface="Calibri" panose="020F0502020204030204" pitchFamily="34" charset="0"/>
                <a:ea typeface="Calibri" panose="020F0502020204030204" pitchFamily="34" charset="0"/>
              </a:rPr>
              <a:t>an</a:t>
            </a:r>
            <a:r>
              <a:rPr lang="en-US" b="0" spc="-15" dirty="0">
                <a:effectLst/>
                <a:latin typeface="Calibri" panose="020F0502020204030204" pitchFamily="34" charset="0"/>
                <a:ea typeface="Calibri" panose="020F0502020204030204" pitchFamily="34" charset="0"/>
              </a:rPr>
              <a:t> </a:t>
            </a:r>
            <a:r>
              <a:rPr lang="en-US" b="0" dirty="0">
                <a:effectLst/>
                <a:latin typeface="Calibri" panose="020F0502020204030204" pitchFamily="34" charset="0"/>
                <a:ea typeface="Calibri" panose="020F0502020204030204" pitchFamily="34" charset="0"/>
              </a:rPr>
              <a:t>LEA</a:t>
            </a:r>
            <a:r>
              <a:rPr lang="en-US" b="0" spc="-15" dirty="0">
                <a:effectLst/>
                <a:latin typeface="Calibri" panose="020F0502020204030204" pitchFamily="34" charset="0"/>
                <a:ea typeface="Calibri" panose="020F0502020204030204" pitchFamily="34" charset="0"/>
              </a:rPr>
              <a:t> </a:t>
            </a:r>
            <a:r>
              <a:rPr lang="en-US" b="0" dirty="0">
                <a:effectLst/>
                <a:latin typeface="Calibri" panose="020F0502020204030204" pitchFamily="34" charset="0"/>
                <a:ea typeface="Calibri" panose="020F0502020204030204" pitchFamily="34" charset="0"/>
              </a:rPr>
              <a:t>has</a:t>
            </a:r>
            <a:r>
              <a:rPr lang="en-US" b="0" spc="-5" dirty="0">
                <a:effectLst/>
                <a:latin typeface="Calibri" panose="020F0502020204030204" pitchFamily="34" charset="0"/>
                <a:ea typeface="Calibri" panose="020F0502020204030204" pitchFamily="34" charset="0"/>
              </a:rPr>
              <a:t> </a:t>
            </a:r>
            <a:r>
              <a:rPr lang="en-US" b="0" dirty="0">
                <a:effectLst/>
                <a:latin typeface="Calibri" panose="020F0502020204030204" pitchFamily="34" charset="0"/>
                <a:ea typeface="Calibri" panose="020F0502020204030204" pitchFamily="34" charset="0"/>
              </a:rPr>
              <a:t>been erroneously</a:t>
            </a:r>
            <a:r>
              <a:rPr lang="en-US" b="0" spc="-15" dirty="0">
                <a:effectLst/>
                <a:latin typeface="Calibri" panose="020F0502020204030204" pitchFamily="34" charset="0"/>
                <a:ea typeface="Calibri" panose="020F0502020204030204" pitchFamily="34" charset="0"/>
              </a:rPr>
              <a:t> </a:t>
            </a:r>
            <a:r>
              <a:rPr lang="en-US" b="0" dirty="0">
                <a:effectLst/>
                <a:latin typeface="Calibri" panose="020F0502020204030204" pitchFamily="34" charset="0"/>
                <a:ea typeface="Calibri" panose="020F0502020204030204" pitchFamily="34" charset="0"/>
              </a:rPr>
              <a:t>included</a:t>
            </a:r>
            <a:r>
              <a:rPr lang="en-US" b="0" spc="-10" dirty="0">
                <a:effectLst/>
                <a:latin typeface="Calibri" panose="020F0502020204030204" pitchFamily="34" charset="0"/>
                <a:ea typeface="Calibri" panose="020F0502020204030204" pitchFamily="34" charset="0"/>
              </a:rPr>
              <a:t> </a:t>
            </a:r>
            <a:r>
              <a:rPr lang="en-US" b="0" dirty="0">
                <a:effectLst/>
                <a:latin typeface="Calibri" panose="020F0502020204030204" pitchFamily="34" charset="0"/>
                <a:ea typeface="Calibri" panose="020F0502020204030204" pitchFamily="34" charset="0"/>
              </a:rPr>
              <a:t>or</a:t>
            </a:r>
            <a:r>
              <a:rPr lang="en-US" b="0" spc="-15" dirty="0">
                <a:effectLst/>
                <a:latin typeface="Calibri" panose="020F0502020204030204" pitchFamily="34" charset="0"/>
                <a:ea typeface="Calibri" panose="020F0502020204030204" pitchFamily="34" charset="0"/>
              </a:rPr>
              <a:t> </a:t>
            </a:r>
            <a:r>
              <a:rPr lang="en-US" b="0" dirty="0">
                <a:effectLst/>
                <a:latin typeface="Calibri" panose="020F0502020204030204" pitchFamily="34" charset="0"/>
                <a:ea typeface="Calibri" panose="020F0502020204030204" pitchFamily="34" charset="0"/>
              </a:rPr>
              <a:t>excluded</a:t>
            </a:r>
            <a:r>
              <a:rPr lang="en-US" b="0" dirty="0">
                <a:effectLst/>
                <a:latin typeface="+mn-lt"/>
                <a:ea typeface="Calibri" panose="020F0502020204030204" pitchFamily="34" charset="0"/>
              </a:rPr>
              <a:t>.</a:t>
            </a:r>
          </a:p>
          <a:p>
            <a:pPr marL="342900" marR="0" indent="-342900">
              <a:spcBef>
                <a:spcPts val="0"/>
              </a:spcBef>
              <a:spcAft>
                <a:spcPts val="0"/>
              </a:spcAft>
              <a:buFont typeface="Arial" panose="020B0604020202020204" pitchFamily="34" charset="0"/>
              <a:buChar char="•"/>
            </a:pPr>
            <a:endParaRPr lang="en-US" b="0" dirty="0">
              <a:effectLst/>
              <a:latin typeface="+mn-lt"/>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dirty="0">
                <a:latin typeface="+mn-lt"/>
                <a:ea typeface="Calibri" panose="020F0502020204030204" pitchFamily="34" charset="0"/>
              </a:rPr>
              <a:t>Not Automatically Excepted LEAs – Plan 1</a:t>
            </a:r>
            <a:r>
              <a:rPr lang="en-US" b="0" dirty="0">
                <a:latin typeface="+mn-lt"/>
                <a:ea typeface="Calibri" panose="020F0502020204030204" pitchFamily="34" charset="0"/>
              </a:rPr>
              <a:t>:</a:t>
            </a:r>
            <a:r>
              <a:rPr lang="en-US" b="0" dirty="0">
                <a:effectLst/>
                <a:latin typeface="+mn-lt"/>
                <a:ea typeface="Calibri" panose="020F0502020204030204" pitchFamily="34" charset="0"/>
              </a:rPr>
              <a:t> Complete MOEquity Document Submission Plan and complete the “LEA Self-Certification” by </a:t>
            </a:r>
            <a:r>
              <a:rPr lang="en-US" dirty="0">
                <a:effectLst/>
                <a:latin typeface="+mn-lt"/>
                <a:ea typeface="Calibri" panose="020F0502020204030204" pitchFamily="34" charset="0"/>
              </a:rPr>
              <a:t>December 9, 2022</a:t>
            </a:r>
            <a:r>
              <a:rPr lang="en-US" b="0" dirty="0">
                <a:effectLst/>
                <a:latin typeface="+mn-lt"/>
                <a:ea typeface="Calibri" panose="020F0502020204030204" pitchFamily="34" charset="0"/>
              </a:rPr>
              <a:t>, to confirm/certify that your LEA has no aggregate reduction in combined state and local per-pupil funding in FY 2023 compared to FY 2022.</a:t>
            </a:r>
          </a:p>
        </p:txBody>
      </p:sp>
      <p:sp>
        <p:nvSpPr>
          <p:cNvPr id="5" name="TextBox 4">
            <a:extLst>
              <a:ext uri="{FF2B5EF4-FFF2-40B4-BE49-F238E27FC236}">
                <a16:creationId xmlns:a16="http://schemas.microsoft.com/office/drawing/2014/main" id="{9CE6DB75-92DD-4692-9728-7394E98659BA}"/>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913432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20DE-BFEE-424C-9069-2C0AEE406F3D}"/>
              </a:ext>
            </a:extLst>
          </p:cNvPr>
          <p:cNvSpPr>
            <a:spLocks noGrp="1"/>
          </p:cNvSpPr>
          <p:nvPr>
            <p:ph type="title"/>
          </p:nvPr>
        </p:nvSpPr>
        <p:spPr>
          <a:xfrm>
            <a:off x="1755912" y="243951"/>
            <a:ext cx="10252474" cy="710100"/>
          </a:xfrm>
        </p:spPr>
        <p:txBody>
          <a:bodyPr/>
          <a:lstStyle/>
          <a:p>
            <a:r>
              <a:rPr lang="en-US" sz="3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of Compliance Paths (continued)</a:t>
            </a:r>
          </a:p>
        </p:txBody>
      </p:sp>
      <p:sp>
        <p:nvSpPr>
          <p:cNvPr id="3" name="Slide Number Placeholder 2">
            <a:extLst>
              <a:ext uri="{FF2B5EF4-FFF2-40B4-BE49-F238E27FC236}">
                <a16:creationId xmlns:a16="http://schemas.microsoft.com/office/drawing/2014/main" id="{EEA38F28-0E44-40EB-8339-CF1EFC3965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
        <p:nvSpPr>
          <p:cNvPr id="4" name="Text Placeholder 3">
            <a:extLst>
              <a:ext uri="{FF2B5EF4-FFF2-40B4-BE49-F238E27FC236}">
                <a16:creationId xmlns:a16="http://schemas.microsoft.com/office/drawing/2014/main" id="{01FA914E-2B82-4850-8572-0683D97F6C3D}"/>
              </a:ext>
            </a:extLst>
          </p:cNvPr>
          <p:cNvSpPr>
            <a:spLocks noGrp="1"/>
          </p:cNvSpPr>
          <p:nvPr>
            <p:ph type="body" idx="1"/>
          </p:nvPr>
        </p:nvSpPr>
        <p:spPr>
          <a:xfrm>
            <a:off x="423900" y="1492306"/>
            <a:ext cx="11344200" cy="4181700"/>
          </a:xfrm>
        </p:spPr>
        <p:txBody>
          <a:bodyPr/>
          <a:lstStyle/>
          <a:p>
            <a:pPr marL="342900" marR="0" indent="-342900">
              <a:spcBef>
                <a:spcPts val="0"/>
              </a:spcBef>
              <a:spcAft>
                <a:spcPts val="0"/>
              </a:spcAft>
              <a:buFont typeface="Arial" panose="020B0604020202020204" pitchFamily="34" charset="0"/>
              <a:buChar char="•"/>
            </a:pPr>
            <a:r>
              <a:rPr lang="en-US" b="1" dirty="0">
                <a:latin typeface="+mn-lt"/>
                <a:ea typeface="Calibri" panose="020F0502020204030204" pitchFamily="34" charset="0"/>
              </a:rPr>
              <a:t>Not Automatically Excepted LEAs – Plan 2</a:t>
            </a:r>
            <a:r>
              <a:rPr lang="en-US" sz="2800" b="0" dirty="0">
                <a:effectLst/>
                <a:latin typeface="+mn-lt"/>
                <a:ea typeface="Calibri" panose="020F0502020204030204" pitchFamily="34" charset="0"/>
              </a:rPr>
              <a:t>: Complete MOEquity Document Submission Plan </a:t>
            </a:r>
            <a:r>
              <a:rPr lang="en-US" dirty="0">
                <a:latin typeface="+mn-lt"/>
                <a:ea typeface="Calibri" panose="020F0502020204030204" pitchFamily="34" charset="0"/>
              </a:rPr>
              <a:t>by </a:t>
            </a:r>
            <a:r>
              <a:rPr lang="en-US" b="1" dirty="0">
                <a:latin typeface="+mn-lt"/>
                <a:ea typeface="Calibri" panose="020F0502020204030204" pitchFamily="34" charset="0"/>
              </a:rPr>
              <a:t>December 9, 2022</a:t>
            </a:r>
            <a:r>
              <a:rPr lang="en-US" dirty="0">
                <a:latin typeface="+mn-lt"/>
                <a:ea typeface="Calibri" panose="020F0502020204030204" pitchFamily="34" charset="0"/>
              </a:rPr>
              <a:t>, </a:t>
            </a:r>
            <a:r>
              <a:rPr lang="en-US" sz="2800" b="0" dirty="0">
                <a:effectLst/>
                <a:latin typeface="+mn-lt"/>
                <a:ea typeface="Calibri" panose="020F0502020204030204" pitchFamily="34" charset="0"/>
              </a:rPr>
              <a:t>to notify TEA that you will be seeking to be excepted from the </a:t>
            </a:r>
            <a:r>
              <a:rPr lang="en-US" dirty="0">
                <a:latin typeface="+mn-lt"/>
                <a:ea typeface="Calibri" panose="020F0502020204030204" pitchFamily="34" charset="0"/>
              </a:rPr>
              <a:t>LEA-level </a:t>
            </a:r>
            <a:r>
              <a:rPr lang="en-US" sz="2800" b="0" dirty="0" err="1">
                <a:effectLst/>
                <a:latin typeface="+mn-lt"/>
                <a:ea typeface="Calibri" panose="020F0502020204030204" pitchFamily="34" charset="0"/>
              </a:rPr>
              <a:t>MOEquity</a:t>
            </a:r>
            <a:r>
              <a:rPr lang="en-US" sz="2800" b="0" dirty="0">
                <a:effectLst/>
                <a:latin typeface="+mn-lt"/>
                <a:ea typeface="Calibri" panose="020F0502020204030204" pitchFamily="34" charset="0"/>
              </a:rPr>
              <a:t> requirement directly from USDE. Follow-up by sending the exception request to </a:t>
            </a:r>
            <a:r>
              <a:rPr lang="en-US" sz="2800" b="0" u="sng" dirty="0">
                <a:solidFill>
                  <a:srgbClr val="0563C1"/>
                </a:solidFill>
                <a:effectLst/>
                <a:latin typeface="+mn-lt"/>
                <a:ea typeface="Calibri" panose="020F0502020204030204" pitchFamily="34" charset="0"/>
                <a:hlinkClick r:id="rId2"/>
              </a:rPr>
              <a:t>Texas.oese@ed.gov</a:t>
            </a:r>
            <a:r>
              <a:rPr lang="en-US" sz="2800" b="0" dirty="0">
                <a:effectLst/>
                <a:latin typeface="+mn-lt"/>
                <a:ea typeface="Calibri" panose="020F0502020204030204" pitchFamily="34" charset="0"/>
              </a:rPr>
              <a:t> and copying </a:t>
            </a:r>
            <a:r>
              <a:rPr lang="en-US" sz="2800" b="0" u="sng" dirty="0">
                <a:solidFill>
                  <a:srgbClr val="0563C1"/>
                </a:solidFill>
                <a:effectLst/>
                <a:latin typeface="+mn-lt"/>
                <a:ea typeface="Calibri" panose="020F0502020204030204" pitchFamily="34" charset="0"/>
                <a:hlinkClick r:id="rId3"/>
              </a:rPr>
              <a:t>Compliance@tea.texas.gov</a:t>
            </a:r>
            <a:r>
              <a:rPr lang="en-US" sz="2800" b="0" dirty="0">
                <a:effectLst/>
                <a:latin typeface="+mn-lt"/>
                <a:ea typeface="Calibri" panose="020F0502020204030204" pitchFamily="34" charset="0"/>
              </a:rPr>
              <a:t> by </a:t>
            </a:r>
            <a:r>
              <a:rPr lang="en-US" sz="2800" b="1" dirty="0">
                <a:effectLst/>
                <a:latin typeface="+mn-lt"/>
                <a:ea typeface="Calibri" panose="020F0502020204030204" pitchFamily="34" charset="0"/>
              </a:rPr>
              <a:t>December 15, 2022</a:t>
            </a:r>
            <a:r>
              <a:rPr lang="en-US" sz="2800" b="0" dirty="0">
                <a:effectLst/>
                <a:latin typeface="+mn-lt"/>
                <a:ea typeface="Calibri" panose="020F0502020204030204" pitchFamily="34" charset="0"/>
              </a:rPr>
              <a:t>.</a:t>
            </a:r>
          </a:p>
          <a:p>
            <a:pPr marL="0" marR="0" indent="0">
              <a:spcBef>
                <a:spcPts val="0"/>
              </a:spcBef>
              <a:spcAft>
                <a:spcPts val="0"/>
              </a:spcAft>
            </a:pPr>
            <a:endParaRPr lang="en-US" sz="2800" b="0" dirty="0">
              <a:effectLst/>
              <a:latin typeface="+mn-lt"/>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b="1" dirty="0">
                <a:latin typeface="+mn-lt"/>
                <a:ea typeface="Calibri" panose="020F0502020204030204" pitchFamily="34" charset="0"/>
              </a:rPr>
              <a:t>Not Automatically Excepted LEAs – Plan 3</a:t>
            </a:r>
            <a:r>
              <a:rPr lang="en-US" sz="2800" b="0" dirty="0">
                <a:effectLst/>
                <a:latin typeface="+mn-lt"/>
                <a:ea typeface="Calibri" panose="020F0502020204030204" pitchFamily="34" charset="0"/>
              </a:rPr>
              <a:t>: Complete MOEquity Document Submission Plan </a:t>
            </a:r>
            <a:r>
              <a:rPr lang="en-US" sz="2800" b="1" dirty="0">
                <a:effectLst/>
                <a:latin typeface="+mn-lt"/>
                <a:ea typeface="Calibri" panose="020F0502020204030204" pitchFamily="34" charset="0"/>
              </a:rPr>
              <a:t>by December 9, 2022</a:t>
            </a:r>
            <a:r>
              <a:rPr lang="en-US" sz="2800" b="0" dirty="0">
                <a:effectLst/>
                <a:latin typeface="+mn-lt"/>
                <a:ea typeface="Calibri" panose="020F0502020204030204" pitchFamily="34" charset="0"/>
              </a:rPr>
              <a:t>, to notify TEA that you will be completing/submitting the MOEquity Tool. Follow-up by completing/submitting the tool into GFFC Reports and </a:t>
            </a:r>
            <a:r>
              <a:rPr lang="en-US" dirty="0">
                <a:latin typeface="+mn-lt"/>
                <a:ea typeface="Calibri" panose="020F0502020204030204" pitchFamily="34" charset="0"/>
              </a:rPr>
              <a:t>Data Collections </a:t>
            </a:r>
            <a:r>
              <a:rPr lang="en-US" sz="2800" b="0" dirty="0">
                <a:effectLst/>
                <a:latin typeface="+mn-lt"/>
                <a:ea typeface="Calibri" panose="020F0502020204030204" pitchFamily="34" charset="0"/>
              </a:rPr>
              <a:t>by </a:t>
            </a:r>
            <a:r>
              <a:rPr lang="en-US" sz="2800" b="1" dirty="0">
                <a:effectLst/>
                <a:latin typeface="+mn-lt"/>
                <a:ea typeface="Calibri" panose="020F0502020204030204" pitchFamily="34" charset="0"/>
              </a:rPr>
              <a:t>January 27, 2023</a:t>
            </a:r>
            <a:r>
              <a:rPr lang="en-US" sz="2800" b="0" dirty="0">
                <a:effectLst/>
                <a:latin typeface="+mn-lt"/>
                <a:ea typeface="Calibri" panose="020F0502020204030204" pitchFamily="34" charset="0"/>
              </a:rPr>
              <a:t>.</a:t>
            </a:r>
          </a:p>
          <a:p>
            <a:endParaRPr lang="en-US" dirty="0"/>
          </a:p>
        </p:txBody>
      </p:sp>
      <p:sp>
        <p:nvSpPr>
          <p:cNvPr id="5" name="TextBox 4">
            <a:extLst>
              <a:ext uri="{FF2B5EF4-FFF2-40B4-BE49-F238E27FC236}">
                <a16:creationId xmlns:a16="http://schemas.microsoft.com/office/drawing/2014/main" id="{0CB6692B-A0B4-4C4B-8A24-0F23A74111D1}"/>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107320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5180-AF81-4A9C-A66A-9431D8BDB099}"/>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LEA-level MOEquity Timeline</a:t>
            </a:r>
          </a:p>
        </p:txBody>
      </p:sp>
      <p:sp>
        <p:nvSpPr>
          <p:cNvPr id="3" name="Slide Number Placeholder 2">
            <a:extLst>
              <a:ext uri="{FF2B5EF4-FFF2-40B4-BE49-F238E27FC236}">
                <a16:creationId xmlns:a16="http://schemas.microsoft.com/office/drawing/2014/main" id="{083E758C-4FA2-432F-A31F-87E7733285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
        <p:nvSpPr>
          <p:cNvPr id="7" name="TextBox 6">
            <a:extLst>
              <a:ext uri="{FF2B5EF4-FFF2-40B4-BE49-F238E27FC236}">
                <a16:creationId xmlns:a16="http://schemas.microsoft.com/office/drawing/2014/main" id="{5F841AE2-01EA-46B1-B016-DC2A842C3872}"/>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graphicFrame>
        <p:nvGraphicFramePr>
          <p:cNvPr id="4" name="Table 5">
            <a:extLst>
              <a:ext uri="{FF2B5EF4-FFF2-40B4-BE49-F238E27FC236}">
                <a16:creationId xmlns:a16="http://schemas.microsoft.com/office/drawing/2014/main" id="{9165BF98-7D10-4C10-A029-6B03546DDBF5}"/>
              </a:ext>
            </a:extLst>
          </p:cNvPr>
          <p:cNvGraphicFramePr>
            <a:graphicFrameLocks noGrp="1"/>
          </p:cNvGraphicFramePr>
          <p:nvPr>
            <p:extLst>
              <p:ext uri="{D42A27DB-BD31-4B8C-83A1-F6EECF244321}">
                <p14:modId xmlns:p14="http://schemas.microsoft.com/office/powerpoint/2010/main" val="2471863136"/>
              </p:ext>
            </p:extLst>
          </p:nvPr>
        </p:nvGraphicFramePr>
        <p:xfrm>
          <a:off x="208230" y="1042548"/>
          <a:ext cx="11893765" cy="5307865"/>
        </p:xfrm>
        <a:graphic>
          <a:graphicData uri="http://schemas.openxmlformats.org/drawingml/2006/table">
            <a:tbl>
              <a:tblPr firstRow="1" bandRow="1">
                <a:tableStyleId>{5C22544A-7EE6-4342-B048-85BDC9FD1C3A}</a:tableStyleId>
              </a:tblPr>
              <a:tblGrid>
                <a:gridCol w="2531835">
                  <a:extLst>
                    <a:ext uri="{9D8B030D-6E8A-4147-A177-3AD203B41FA5}">
                      <a16:colId xmlns:a16="http://schemas.microsoft.com/office/drawing/2014/main" val="2083949279"/>
                    </a:ext>
                  </a:extLst>
                </a:gridCol>
                <a:gridCol w="9361930">
                  <a:extLst>
                    <a:ext uri="{9D8B030D-6E8A-4147-A177-3AD203B41FA5}">
                      <a16:colId xmlns:a16="http://schemas.microsoft.com/office/drawing/2014/main" val="2838617462"/>
                    </a:ext>
                  </a:extLst>
                </a:gridCol>
              </a:tblGrid>
              <a:tr h="444626">
                <a:tc>
                  <a:txBody>
                    <a:bodyPr/>
                    <a:lstStyle/>
                    <a:p>
                      <a:pPr algn="ctr"/>
                      <a:r>
                        <a:rPr lang="en-US" sz="2400" dirty="0">
                          <a:latin typeface="Arial" panose="020B0604020202020204" pitchFamily="34" charset="0"/>
                          <a:cs typeface="Arial" panose="020B0604020202020204" pitchFamily="34" charset="0"/>
                        </a:rPr>
                        <a:t>Date</a:t>
                      </a:r>
                    </a:p>
                  </a:txBody>
                  <a:tcPr anchor="ctr"/>
                </a:tc>
                <a:tc>
                  <a:txBody>
                    <a:bodyPr/>
                    <a:lstStyle/>
                    <a:p>
                      <a:pPr algn="ctr"/>
                      <a:r>
                        <a:rPr lang="en-US" sz="2400" dirty="0">
                          <a:latin typeface="Arial" panose="020B0604020202020204" pitchFamily="34" charset="0"/>
                          <a:cs typeface="Arial" panose="020B0604020202020204" pitchFamily="34" charset="0"/>
                        </a:rPr>
                        <a:t>Action</a:t>
                      </a:r>
                    </a:p>
                  </a:txBody>
                  <a:tcPr anchor="ctr"/>
                </a:tc>
                <a:extLst>
                  <a:ext uri="{0D108BD9-81ED-4DB2-BD59-A6C34878D82A}">
                    <a16:rowId xmlns:a16="http://schemas.microsoft.com/office/drawing/2014/main" val="1109322878"/>
                  </a:ext>
                </a:extLst>
              </a:tr>
              <a:tr h="477908">
                <a:tc>
                  <a:txBody>
                    <a:bodyPr/>
                    <a:lstStyle/>
                    <a:p>
                      <a:pPr algn="l"/>
                      <a:r>
                        <a:rPr lang="en-US" sz="2200" dirty="0">
                          <a:solidFill>
                            <a:schemeClr val="tx1"/>
                          </a:solidFill>
                          <a:latin typeface="+mn-lt"/>
                          <a:cs typeface="Arial" panose="020B0604020202020204" pitchFamily="34" charset="0"/>
                        </a:rPr>
                        <a:t>September 15, 2022</a:t>
                      </a:r>
                    </a:p>
                  </a:txBody>
                  <a:tcPr anchor="ctr"/>
                </a:tc>
                <a:tc>
                  <a:txBody>
                    <a:bodyPr/>
                    <a:lstStyle/>
                    <a:p>
                      <a:r>
                        <a:rPr lang="en-US" sz="2200" dirty="0">
                          <a:latin typeface="+mn-lt"/>
                          <a:cs typeface="Arial" panose="020B0604020202020204" pitchFamily="34" charset="0"/>
                        </a:rPr>
                        <a:t>TAA posted to announce FY 2023 LEA-level </a:t>
                      </a:r>
                      <a:r>
                        <a:rPr lang="en-US" sz="2200" dirty="0" err="1">
                          <a:latin typeface="+mn-lt"/>
                          <a:cs typeface="Arial" panose="020B0604020202020204" pitchFamily="34" charset="0"/>
                        </a:rPr>
                        <a:t>MOEquity</a:t>
                      </a:r>
                      <a:r>
                        <a:rPr lang="en-US" sz="2200" dirty="0">
                          <a:latin typeface="+mn-lt"/>
                          <a:cs typeface="Arial" panose="020B0604020202020204" pitchFamily="34" charset="0"/>
                        </a:rPr>
                        <a:t> project launch.</a:t>
                      </a:r>
                    </a:p>
                  </a:txBody>
                  <a:tcPr anchor="ctr"/>
                </a:tc>
                <a:extLst>
                  <a:ext uri="{0D108BD9-81ED-4DB2-BD59-A6C34878D82A}">
                    <a16:rowId xmlns:a16="http://schemas.microsoft.com/office/drawing/2014/main" val="4240046835"/>
                  </a:ext>
                </a:extLst>
              </a:tr>
              <a:tr h="754911">
                <a:tc>
                  <a:txBody>
                    <a:bodyPr/>
                    <a:lstStyle/>
                    <a:p>
                      <a:pPr algn="l"/>
                      <a:r>
                        <a:rPr lang="en-US" sz="2200" b="0" dirty="0">
                          <a:solidFill>
                            <a:schemeClr val="tx1"/>
                          </a:solidFill>
                          <a:latin typeface="+mn-lt"/>
                          <a:cs typeface="Arial" panose="020B0604020202020204" pitchFamily="34" charset="0"/>
                        </a:rPr>
                        <a:t>December 2, 2022</a:t>
                      </a:r>
                    </a:p>
                  </a:txBody>
                  <a:tcPr anchor="ctr"/>
                </a:tc>
                <a:tc>
                  <a:txBody>
                    <a:bodyPr/>
                    <a:lstStyle/>
                    <a:p>
                      <a:r>
                        <a:rPr lang="en-US" sz="2200" dirty="0">
                          <a:latin typeface="+mn-lt"/>
                          <a:cs typeface="Arial" panose="020B0604020202020204" pitchFamily="34" charset="0"/>
                        </a:rPr>
                        <a:t>LEAs notify TEA if there are errors in the auto-excepted list by emailing: </a:t>
                      </a:r>
                      <a:r>
                        <a:rPr lang="en-US" sz="2200" dirty="0">
                          <a:latin typeface="+mn-lt"/>
                          <a:cs typeface="Arial" panose="020B0604020202020204" pitchFamily="34" charset="0"/>
                          <a:hlinkClick r:id="rId2"/>
                        </a:rPr>
                        <a:t>Compliance@tea.texas.gov</a:t>
                      </a:r>
                      <a:r>
                        <a:rPr lang="en-US" sz="2200" dirty="0">
                          <a:latin typeface="+mn-lt"/>
                          <a:cs typeface="Arial" panose="020B0604020202020204" pitchFamily="34" charset="0"/>
                        </a:rPr>
                        <a:t> .</a:t>
                      </a:r>
                    </a:p>
                  </a:txBody>
                  <a:tcPr anchor="ctr"/>
                </a:tc>
                <a:extLst>
                  <a:ext uri="{0D108BD9-81ED-4DB2-BD59-A6C34878D82A}">
                    <a16:rowId xmlns:a16="http://schemas.microsoft.com/office/drawing/2014/main" val="2953372200"/>
                  </a:ext>
                </a:extLst>
              </a:tr>
              <a:tr h="726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latin typeface="+mn-lt"/>
                          <a:cs typeface="Arial" panose="020B0604020202020204" pitchFamily="34" charset="0"/>
                        </a:rPr>
                        <a:t>December 9, 2022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cs typeface="Arial" panose="020B0604020202020204" pitchFamily="34" charset="0"/>
                        </a:rPr>
                        <a:t>All LEAs receiving ARP Act funds and NOT on the </a:t>
                      </a:r>
                      <a:r>
                        <a:rPr lang="en-US" sz="2200" i="1" dirty="0">
                          <a:latin typeface="+mn-lt"/>
                          <a:cs typeface="Arial" panose="020B0604020202020204" pitchFamily="34" charset="0"/>
                        </a:rPr>
                        <a:t>List of Automatically Excepted LEAs</a:t>
                      </a:r>
                      <a:r>
                        <a:rPr lang="en-US" sz="2200" dirty="0">
                          <a:latin typeface="+mn-lt"/>
                          <a:cs typeface="Arial" panose="020B0604020202020204" pitchFamily="34" charset="0"/>
                        </a:rPr>
                        <a:t> must </a:t>
                      </a:r>
                      <a:r>
                        <a:rPr lang="en-US" sz="2200" b="0" dirty="0">
                          <a:latin typeface="+mn-lt"/>
                          <a:cs typeface="Arial" panose="020B0604020202020204" pitchFamily="34" charset="0"/>
                        </a:rPr>
                        <a:t>submit</a:t>
                      </a:r>
                      <a:r>
                        <a:rPr lang="en-US" sz="2200" b="1" dirty="0">
                          <a:latin typeface="+mn-lt"/>
                          <a:cs typeface="Arial" panose="020B0604020202020204" pitchFamily="34" charset="0"/>
                        </a:rPr>
                        <a:t> </a:t>
                      </a:r>
                      <a:r>
                        <a:rPr lang="en-US" sz="2200" b="0" dirty="0">
                          <a:latin typeface="+mn-lt"/>
                          <a:cs typeface="Arial" panose="020B0604020202020204" pitchFamily="34" charset="0"/>
                        </a:rPr>
                        <a:t>the</a:t>
                      </a:r>
                      <a:r>
                        <a:rPr lang="en-US" sz="2200" dirty="0">
                          <a:latin typeface="+mn-lt"/>
                          <a:cs typeface="Arial" panose="020B0604020202020204" pitchFamily="34" charset="0"/>
                        </a:rPr>
                        <a:t> </a:t>
                      </a:r>
                      <a:r>
                        <a:rPr lang="en-US" sz="2200" dirty="0" err="1">
                          <a:latin typeface="+mn-lt"/>
                          <a:cs typeface="Arial" panose="020B0604020202020204" pitchFamily="34" charset="0"/>
                        </a:rPr>
                        <a:t>MOEquity</a:t>
                      </a:r>
                      <a:r>
                        <a:rPr lang="en-US" sz="2200" dirty="0">
                          <a:latin typeface="+mn-lt"/>
                          <a:cs typeface="Arial" panose="020B0604020202020204" pitchFamily="34" charset="0"/>
                        </a:rPr>
                        <a:t> Document Submission Plan survey.</a:t>
                      </a:r>
                    </a:p>
                  </a:txBody>
                  <a:tcPr anchor="ctr"/>
                </a:tc>
                <a:extLst>
                  <a:ext uri="{0D108BD9-81ED-4DB2-BD59-A6C34878D82A}">
                    <a16:rowId xmlns:a16="http://schemas.microsoft.com/office/drawing/2014/main" val="1322433010"/>
                  </a:ext>
                </a:extLst>
              </a:tr>
              <a:tr h="676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latin typeface="+mn-lt"/>
                          <a:cs typeface="Arial" panose="020B0604020202020204" pitchFamily="34" charset="0"/>
                        </a:rPr>
                        <a:t>December 15, 2022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cs typeface="Arial" panose="020B0604020202020204" pitchFamily="34" charset="0"/>
                        </a:rPr>
                        <a:t>LEAs that opt to seek an exception directly from USDE must submit data/documentation to </a:t>
                      </a:r>
                      <a:r>
                        <a:rPr lang="en-US" sz="2200" dirty="0">
                          <a:latin typeface="+mn-lt"/>
                          <a:cs typeface="Arial" panose="020B0604020202020204" pitchFamily="34" charset="0"/>
                          <a:hlinkClick r:id="rId3"/>
                        </a:rPr>
                        <a:t>texas.oese@ed.gov</a:t>
                      </a:r>
                      <a:r>
                        <a:rPr lang="en-US" sz="2200" dirty="0">
                          <a:latin typeface="+mn-lt"/>
                          <a:cs typeface="Arial" panose="020B0604020202020204" pitchFamily="34" charset="0"/>
                        </a:rPr>
                        <a:t> (copy </a:t>
                      </a:r>
                      <a:r>
                        <a:rPr lang="en-US" sz="2200" dirty="0">
                          <a:latin typeface="+mn-lt"/>
                          <a:cs typeface="Arial" panose="020B0604020202020204" pitchFamily="34" charset="0"/>
                          <a:hlinkClick r:id="rId4"/>
                        </a:rPr>
                        <a:t>Compliance@tea.texas.gov</a:t>
                      </a:r>
                      <a:r>
                        <a:rPr lang="en-US" sz="2200" dirty="0">
                          <a:latin typeface="+mn-lt"/>
                          <a:cs typeface="Arial" panose="020B0604020202020204" pitchFamily="34" charset="0"/>
                        </a:rPr>
                        <a:t> ).</a:t>
                      </a:r>
                    </a:p>
                  </a:txBody>
                  <a:tcPr anchor="ctr"/>
                </a:tc>
                <a:extLst>
                  <a:ext uri="{0D108BD9-81ED-4DB2-BD59-A6C34878D82A}">
                    <a16:rowId xmlns:a16="http://schemas.microsoft.com/office/drawing/2014/main" val="2882641793"/>
                  </a:ext>
                </a:extLst>
              </a:tr>
              <a:tr h="741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latin typeface="+mn-lt"/>
                          <a:cs typeface="Arial" panose="020B0604020202020204" pitchFamily="34" charset="0"/>
                        </a:rPr>
                        <a:t>January 27, 2023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cs typeface="Arial" panose="020B0604020202020204" pitchFamily="34" charset="0"/>
                        </a:rPr>
                        <a:t>For LEAs that are not automatically excepted and selected Plan 3, </a:t>
                      </a:r>
                      <a:r>
                        <a:rPr lang="en-US" sz="2200" dirty="0" err="1">
                          <a:latin typeface="+mn-lt"/>
                          <a:cs typeface="Arial" panose="020B0604020202020204" pitchFamily="34" charset="0"/>
                        </a:rPr>
                        <a:t>MOEquity</a:t>
                      </a:r>
                      <a:r>
                        <a:rPr lang="en-US" sz="2200" dirty="0">
                          <a:latin typeface="+mn-lt"/>
                          <a:cs typeface="Arial" panose="020B0604020202020204" pitchFamily="34" charset="0"/>
                        </a:rPr>
                        <a:t> Tool is due to GFFC Reports and Data Collections.</a:t>
                      </a:r>
                    </a:p>
                  </a:txBody>
                  <a:tcPr anchor="ctr"/>
                </a:tc>
                <a:extLst>
                  <a:ext uri="{0D108BD9-81ED-4DB2-BD59-A6C34878D82A}">
                    <a16:rowId xmlns:a16="http://schemas.microsoft.com/office/drawing/2014/main" val="231462087"/>
                  </a:ext>
                </a:extLst>
              </a:tr>
              <a:tr h="741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latin typeface="+mn-lt"/>
                          <a:cs typeface="Arial" panose="020B0604020202020204" pitchFamily="34" charset="0"/>
                        </a:rPr>
                        <a:t>Feb—March 2023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cs typeface="Arial" panose="020B0604020202020204" pitchFamily="34" charset="0"/>
                        </a:rPr>
                        <a:t>TEA reviews submissions to ensure compliance and requests clarifications and/or resubmissions as necessary.</a:t>
                      </a:r>
                    </a:p>
                  </a:txBody>
                  <a:tcPr anchor="ctr"/>
                </a:tc>
                <a:extLst>
                  <a:ext uri="{0D108BD9-81ED-4DB2-BD59-A6C34878D82A}">
                    <a16:rowId xmlns:a16="http://schemas.microsoft.com/office/drawing/2014/main" val="875171654"/>
                  </a:ext>
                </a:extLst>
              </a:tr>
              <a:tr h="562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latin typeface="+mn-lt"/>
                          <a:cs typeface="Arial" panose="020B0604020202020204" pitchFamily="34" charset="0"/>
                        </a:rPr>
                        <a:t>April 2023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cs typeface="Arial" panose="020B0604020202020204" pitchFamily="34" charset="0"/>
                        </a:rPr>
                        <a:t>Compliance letters posted in GFFC Reports and Data Collections. </a:t>
                      </a:r>
                    </a:p>
                  </a:txBody>
                  <a:tcPr anchor="ctr"/>
                </a:tc>
                <a:extLst>
                  <a:ext uri="{0D108BD9-81ED-4DB2-BD59-A6C34878D82A}">
                    <a16:rowId xmlns:a16="http://schemas.microsoft.com/office/drawing/2014/main" val="1198704753"/>
                  </a:ext>
                </a:extLst>
              </a:tr>
            </a:tbl>
          </a:graphicData>
        </a:graphic>
      </p:graphicFrame>
    </p:spTree>
    <p:extLst>
      <p:ext uri="{BB962C8B-B14F-4D97-AF65-F5344CB8AC3E}">
        <p14:creationId xmlns:p14="http://schemas.microsoft.com/office/powerpoint/2010/main" val="252907325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D191-452E-164E-9671-71C433D6013C}"/>
              </a:ext>
            </a:extLst>
          </p:cNvPr>
          <p:cNvSpPr>
            <a:spLocks noGrp="1"/>
          </p:cNvSpPr>
          <p:nvPr>
            <p:ph type="title"/>
          </p:nvPr>
        </p:nvSpPr>
        <p:spPr/>
        <p:txBody>
          <a:bodyPr/>
          <a:lstStyle/>
          <a:p>
            <a:r>
              <a:rPr lang="en-US" dirty="0"/>
              <a:t>Questions and Contact Information</a:t>
            </a:r>
          </a:p>
        </p:txBody>
      </p:sp>
      <p:sp>
        <p:nvSpPr>
          <p:cNvPr id="3" name="Slide Number Placeholder 2">
            <a:extLst>
              <a:ext uri="{FF2B5EF4-FFF2-40B4-BE49-F238E27FC236}">
                <a16:creationId xmlns:a16="http://schemas.microsoft.com/office/drawing/2014/main" id="{ABD3B255-61B5-2F5E-2A70-A7BC8E417F46}"/>
              </a:ext>
            </a:extLst>
          </p:cNvPr>
          <p:cNvSpPr>
            <a:spLocks noGrp="1"/>
          </p:cNvSpPr>
          <p:nvPr>
            <p:ph type="sldNum" sz="quarter" idx="12"/>
          </p:nvPr>
        </p:nvSpPr>
        <p:spPr/>
        <p:txBody>
          <a:bodyPr/>
          <a:lstStyle/>
          <a:p>
            <a:fld id="{0088AB57-2DBE-44A3-AE96-942C49E954BF}" type="slidenum">
              <a:rPr lang="en-US" smtClean="0"/>
              <a:t>25</a:t>
            </a:fld>
            <a:endParaRPr lang="en-US" dirty="0"/>
          </a:p>
        </p:txBody>
      </p:sp>
      <p:sp>
        <p:nvSpPr>
          <p:cNvPr id="4" name="Content Placeholder 3">
            <a:extLst>
              <a:ext uri="{FF2B5EF4-FFF2-40B4-BE49-F238E27FC236}">
                <a16:creationId xmlns:a16="http://schemas.microsoft.com/office/drawing/2014/main" id="{1B9D4994-791A-7852-25E3-B079BA8CB2B6}"/>
              </a:ext>
            </a:extLst>
          </p:cNvPr>
          <p:cNvSpPr>
            <a:spLocks noGrp="1"/>
          </p:cNvSpPr>
          <p:nvPr>
            <p:ph idx="13"/>
          </p:nvPr>
        </p:nvSpPr>
        <p:spPr/>
        <p:txBody>
          <a:bodyPr>
            <a:normAutofit lnSpcReduction="10000"/>
          </a:bodyPr>
          <a:lstStyle/>
          <a:p>
            <a:r>
              <a:rPr lang="en-US" sz="3200" b="1" dirty="0">
                <a:latin typeface="+mn-lt"/>
                <a:cs typeface="Arial" panose="020B0604020202020204" pitchFamily="34" charset="0"/>
              </a:rPr>
              <a:t>Federal Fiscal Compliance and Reporting (FFCR) Division </a:t>
            </a:r>
            <a:endParaRPr lang="en-US" sz="3200" dirty="0">
              <a:cs typeface="Arial" panose="020B0604020202020204" pitchFamily="34" charset="0"/>
            </a:endParaRPr>
          </a:p>
          <a:p>
            <a:pPr lvl="1">
              <a:buFont typeface="Wingdings" panose="05000000000000000000" pitchFamily="2" charset="2"/>
              <a:buChar char="§"/>
            </a:pPr>
            <a:r>
              <a:rPr lang="en-US" sz="3200" dirty="0">
                <a:cs typeface="Arial" panose="020B0604020202020204" pitchFamily="34" charset="0"/>
              </a:rPr>
              <a:t>E-mail: </a:t>
            </a:r>
            <a:r>
              <a:rPr lang="en-US" sz="3200" dirty="0">
                <a:cs typeface="Arial" panose="020B0604020202020204" pitchFamily="34" charset="0"/>
                <a:hlinkClick r:id="rId2"/>
              </a:rPr>
              <a:t>Compliance@tea.texas.gov</a:t>
            </a:r>
            <a:r>
              <a:rPr lang="en-US" sz="3200" dirty="0">
                <a:cs typeface="Arial" panose="020B0604020202020204" pitchFamily="34" charset="0"/>
              </a:rPr>
              <a:t> </a:t>
            </a:r>
          </a:p>
          <a:p>
            <a:pPr marL="571500" lvl="1" indent="0">
              <a:buNone/>
            </a:pPr>
            <a:endParaRPr lang="en-US" sz="3200" dirty="0">
              <a:cs typeface="Arial" panose="020B0604020202020204" pitchFamily="34" charset="0"/>
            </a:endParaRPr>
          </a:p>
          <a:p>
            <a:pPr lvl="1">
              <a:buFont typeface="Wingdings" panose="05000000000000000000" pitchFamily="2" charset="2"/>
              <a:buChar char="§"/>
            </a:pPr>
            <a:r>
              <a:rPr lang="en-US" sz="3200" dirty="0" err="1">
                <a:cs typeface="Arial" panose="020B0604020202020204" pitchFamily="34" charset="0"/>
              </a:rPr>
              <a:t>MOEquity</a:t>
            </a:r>
            <a:r>
              <a:rPr lang="en-US" sz="3200" dirty="0">
                <a:cs typeface="Arial" panose="020B0604020202020204" pitchFamily="34" charset="0"/>
              </a:rPr>
              <a:t> Questions:</a:t>
            </a:r>
          </a:p>
          <a:p>
            <a:pPr lvl="2">
              <a:buFont typeface="Wingdings" panose="05000000000000000000" pitchFamily="2" charset="2"/>
              <a:buChar char="§"/>
            </a:pPr>
            <a:r>
              <a:rPr lang="en-US" sz="2800" dirty="0">
                <a:cs typeface="Arial" panose="020B0604020202020204" pitchFamily="34" charset="0"/>
              </a:rPr>
              <a:t>Will be included in the </a:t>
            </a:r>
            <a:r>
              <a:rPr lang="en-US" sz="2800" dirty="0">
                <a:hlinkClick r:id="rId3"/>
              </a:rPr>
              <a:t>ESSER FAQ </a:t>
            </a:r>
            <a:r>
              <a:rPr lang="en-US" sz="2800" dirty="0"/>
              <a:t>(updated regularly)</a:t>
            </a:r>
          </a:p>
          <a:p>
            <a:pPr lvl="2">
              <a:buFont typeface="Wingdings" panose="05000000000000000000" pitchFamily="2" charset="2"/>
              <a:buChar char="§"/>
            </a:pPr>
            <a:r>
              <a:rPr lang="en-US" sz="2800" dirty="0"/>
              <a:t>Use the </a:t>
            </a:r>
            <a:r>
              <a:rPr lang="en-US" sz="2800" dirty="0">
                <a:hlinkClick r:id="rId4"/>
              </a:rPr>
              <a:t>ESSER FAQ Submission</a:t>
            </a:r>
            <a:r>
              <a:rPr lang="en-US" sz="2800" dirty="0"/>
              <a:t> form to submit new </a:t>
            </a:r>
            <a:r>
              <a:rPr lang="en-US" sz="2800" dirty="0" err="1"/>
              <a:t>MOEquity</a:t>
            </a:r>
            <a:r>
              <a:rPr lang="en-US" sz="2800" dirty="0"/>
              <a:t> questions to TEA staff </a:t>
            </a:r>
            <a:endParaRPr lang="en-US" sz="3600" dirty="0"/>
          </a:p>
          <a:p>
            <a:pPr lvl="2">
              <a:buFont typeface="Wingdings" panose="05000000000000000000" pitchFamily="2" charset="2"/>
              <a:buChar char="§"/>
            </a:pPr>
            <a:endParaRPr lang="en-US" sz="2800" dirty="0"/>
          </a:p>
          <a:p>
            <a:pPr lvl="1">
              <a:buFont typeface="Wingdings" panose="05000000000000000000" pitchFamily="2" charset="2"/>
              <a:buChar char="§"/>
            </a:pPr>
            <a:r>
              <a:rPr lang="en-US" sz="3600" dirty="0">
                <a:cs typeface="Arial" panose="020B0604020202020204" pitchFamily="34" charset="0"/>
                <a:hlinkClick r:id="rId5"/>
              </a:rPr>
              <a:t>LEA-level </a:t>
            </a:r>
            <a:r>
              <a:rPr lang="en-US" sz="3600" dirty="0" err="1">
                <a:cs typeface="Arial" panose="020B0604020202020204" pitchFamily="34" charset="0"/>
                <a:hlinkClick r:id="rId5"/>
              </a:rPr>
              <a:t>MOEquity</a:t>
            </a:r>
            <a:r>
              <a:rPr lang="en-US" sz="3600" dirty="0">
                <a:cs typeface="Arial" panose="020B0604020202020204" pitchFamily="34" charset="0"/>
                <a:hlinkClick r:id="rId5"/>
              </a:rPr>
              <a:t> webpage</a:t>
            </a:r>
            <a:endParaRPr lang="en-US" sz="3600" dirty="0">
              <a:cs typeface="Arial" panose="020B0604020202020204" pitchFamily="34" charset="0"/>
            </a:endParaRPr>
          </a:p>
          <a:p>
            <a:endParaRPr lang="en-US" dirty="0"/>
          </a:p>
        </p:txBody>
      </p:sp>
    </p:spTree>
    <p:extLst>
      <p:ext uri="{BB962C8B-B14F-4D97-AF65-F5344CB8AC3E}">
        <p14:creationId xmlns:p14="http://schemas.microsoft.com/office/powerpoint/2010/main" val="614464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9F74-A084-9AFF-DDEE-C86F26DFFC84}"/>
              </a:ext>
            </a:extLst>
          </p:cNvPr>
          <p:cNvSpPr>
            <a:spLocks noGrp="1"/>
          </p:cNvSpPr>
          <p:nvPr>
            <p:ph type="title"/>
          </p:nvPr>
        </p:nvSpPr>
        <p:spPr/>
        <p:txBody>
          <a:bodyPr/>
          <a:lstStyle/>
          <a:p>
            <a:r>
              <a:rPr lang="en-US" dirty="0"/>
              <a:t>Copyright</a:t>
            </a:r>
          </a:p>
        </p:txBody>
      </p:sp>
      <p:sp>
        <p:nvSpPr>
          <p:cNvPr id="3" name="Slide Number Placeholder 2">
            <a:extLst>
              <a:ext uri="{FF2B5EF4-FFF2-40B4-BE49-F238E27FC236}">
                <a16:creationId xmlns:a16="http://schemas.microsoft.com/office/drawing/2014/main" id="{4CC69695-E371-1DAD-F3A5-4F869AF2AA61}"/>
              </a:ext>
            </a:extLst>
          </p:cNvPr>
          <p:cNvSpPr>
            <a:spLocks noGrp="1"/>
          </p:cNvSpPr>
          <p:nvPr>
            <p:ph type="sldNum" sz="quarter" idx="12"/>
          </p:nvPr>
        </p:nvSpPr>
        <p:spPr/>
        <p:txBody>
          <a:bodyPr/>
          <a:lstStyle/>
          <a:p>
            <a:fld id="{0088AB57-2DBE-44A3-AE96-942C49E954BF}" type="slidenum">
              <a:rPr lang="en-US" smtClean="0"/>
              <a:pPr/>
              <a:t>26</a:t>
            </a:fld>
            <a:endParaRPr lang="en-US" dirty="0"/>
          </a:p>
        </p:txBody>
      </p:sp>
      <p:sp>
        <p:nvSpPr>
          <p:cNvPr id="7" name="TextBox 6">
            <a:extLst>
              <a:ext uri="{FF2B5EF4-FFF2-40B4-BE49-F238E27FC236}">
                <a16:creationId xmlns:a16="http://schemas.microsoft.com/office/drawing/2014/main" id="{700CE4B9-511A-260D-613C-14538CF9F0E1}"/>
              </a:ext>
            </a:extLst>
          </p:cNvPr>
          <p:cNvSpPr txBox="1"/>
          <p:nvPr/>
        </p:nvSpPr>
        <p:spPr>
          <a:xfrm>
            <a:off x="162962" y="1131683"/>
            <a:ext cx="12029038" cy="5109091"/>
          </a:xfrm>
          <a:prstGeom prst="rect">
            <a:avLst/>
          </a:prstGeom>
          <a:noFill/>
        </p:spPr>
        <p:txBody>
          <a:bodyPr wrap="square">
            <a:spAutoFit/>
          </a:bodyPr>
          <a:lstStyle/>
          <a:p>
            <a:pPr marL="0" indent="0">
              <a:spcBef>
                <a:spcPts val="0"/>
              </a:spcBef>
              <a:buNone/>
            </a:pPr>
            <a:r>
              <a:rPr lang="en-US" sz="1800" dirty="0">
                <a:solidFill>
                  <a:schemeClr val="tx1"/>
                </a:solidFill>
              </a:rPr>
              <a:t>The materials are copyrighted © and trademarked ™ as the property of the Texas Education Agency (TEA) and may not be reproduced without the express written permission of TEA, except under the following conditions:</a:t>
            </a:r>
          </a:p>
          <a:p>
            <a:pPr marL="342900" lvl="0" indent="-342900">
              <a:spcBef>
                <a:spcPts val="0"/>
              </a:spcBef>
              <a:spcAft>
                <a:spcPts val="800"/>
              </a:spcAft>
              <a:buFont typeface="+mj-lt"/>
              <a:buAutoNum type="arabicPeriod"/>
              <a:tabLst>
                <a:tab pos="457200" algn="l"/>
              </a:tabLst>
            </a:pPr>
            <a:r>
              <a:rPr lang="en-US" sz="1800" dirty="0">
                <a:solidFill>
                  <a:schemeClr val="tx1"/>
                </a:solidFill>
              </a:rPr>
              <a:t>Texas public school s, charter schools, and Education Service Centers may reproduce and use copies of the Materials and Related Materials for the s’ and schools’ educational use without obtaining permission from TEA.</a:t>
            </a:r>
          </a:p>
          <a:p>
            <a:pPr marL="342900" lvl="0" indent="-342900">
              <a:spcBef>
                <a:spcPts val="0"/>
              </a:spcBef>
              <a:spcAft>
                <a:spcPts val="800"/>
              </a:spcAft>
              <a:buFont typeface="+mj-lt"/>
              <a:buAutoNum type="arabicPeriod"/>
              <a:tabLst>
                <a:tab pos="457200" algn="l"/>
              </a:tabLst>
            </a:pPr>
            <a:r>
              <a:rPr lang="en-US" sz="1800" dirty="0">
                <a:solidFill>
                  <a:schemeClr val="tx1"/>
                </a:solidFill>
              </a:rPr>
              <a:t>Residents of the state of Texas may reproduce and use copies of the Materials and Related Materials for individual personal use only without obtaining written permission of TEA.</a:t>
            </a:r>
          </a:p>
          <a:p>
            <a:pPr marL="342900" lvl="0" indent="-342900">
              <a:spcBef>
                <a:spcPts val="0"/>
              </a:spcBef>
              <a:spcAft>
                <a:spcPts val="800"/>
              </a:spcAft>
              <a:buFont typeface="+mj-lt"/>
              <a:buAutoNum type="arabicPeriod"/>
              <a:tabLst>
                <a:tab pos="457200" algn="l"/>
              </a:tabLst>
            </a:pPr>
            <a:r>
              <a:rPr lang="en-US" sz="1800" dirty="0">
                <a:solidFill>
                  <a:schemeClr val="tx1"/>
                </a:solidFill>
              </a:rPr>
              <a:t>Any portion reproduced must be reproduced in its entirety and remain unedited, unaltered and unchanged in any way.</a:t>
            </a:r>
          </a:p>
          <a:p>
            <a:pPr marL="342900" lvl="0" indent="-342900">
              <a:spcBef>
                <a:spcPts val="0"/>
              </a:spcBef>
              <a:buFont typeface="+mj-lt"/>
              <a:buAutoNum type="arabicPeriod"/>
              <a:tabLst>
                <a:tab pos="457200" algn="l"/>
              </a:tabLst>
            </a:pPr>
            <a:r>
              <a:rPr lang="en-US" sz="1800" dirty="0">
                <a:solidFill>
                  <a:schemeClr val="tx1"/>
                </a:solidFill>
              </a:rPr>
              <a:t>No monetary charge can be made for the reproduced materials or any document containing them; however, a reasonable charge to cover only the cost of reproduction and distribution may be charged.</a:t>
            </a:r>
          </a:p>
          <a:p>
            <a:pPr marL="0" lvl="0" indent="0">
              <a:spcBef>
                <a:spcPts val="0"/>
              </a:spcBef>
              <a:buNone/>
              <a:tabLst>
                <a:tab pos="457200" algn="l"/>
              </a:tabLst>
            </a:pPr>
            <a:endParaRPr lang="en-US" sz="1800" dirty="0">
              <a:solidFill>
                <a:schemeClr val="tx1"/>
              </a:solidFill>
            </a:endParaRPr>
          </a:p>
          <a:p>
            <a:pPr marL="0" indent="0">
              <a:spcBef>
                <a:spcPts val="0"/>
              </a:spcBef>
              <a:buNone/>
            </a:pPr>
            <a:r>
              <a:rPr lang="en-US" sz="1800" dirty="0">
                <a:solidFill>
                  <a:schemeClr val="tx1"/>
                </a:solidFill>
              </a:rPr>
              <a:t>Private entities or persons located in Texas that are not Texas public school s, Texas Education Service Centers, or Texas charter schools or any entity, whether public or private, educational or non-educational, located outside the state of Texas MUST obtain written approval from TEA and will be required to enter into a license agreement that may involve the payment of a licensing fee or a royalty.</a:t>
            </a:r>
          </a:p>
          <a:p>
            <a:pPr marL="0" indent="0">
              <a:spcBef>
                <a:spcPts val="0"/>
              </a:spcBef>
              <a:buNone/>
            </a:pPr>
            <a:endParaRPr lang="en-US" sz="1800" dirty="0">
              <a:solidFill>
                <a:schemeClr val="tx1"/>
              </a:solidFill>
            </a:endParaRPr>
          </a:p>
          <a:p>
            <a:pPr marL="0" indent="0">
              <a:spcBef>
                <a:spcPts val="0"/>
              </a:spcBef>
              <a:buNone/>
            </a:pPr>
            <a:r>
              <a:rPr lang="en-US" sz="1800" dirty="0">
                <a:solidFill>
                  <a:schemeClr val="tx1"/>
                </a:solidFill>
              </a:rPr>
              <a:t>For information contact: Texas Education Agency, 1701 N. Congress Ave., Austin, TX 78701-1494; email: </a:t>
            </a:r>
            <a:r>
              <a:rPr lang="en-US" sz="1800" u="sng" dirty="0">
                <a:hlinkClick r:id="rId3"/>
              </a:rPr>
              <a:t>copyrights@tea.state.tx.us</a:t>
            </a:r>
            <a:r>
              <a:rPr lang="en-US" sz="1800" dirty="0"/>
              <a:t>. </a:t>
            </a:r>
          </a:p>
        </p:txBody>
      </p:sp>
    </p:spTree>
    <p:extLst>
      <p:ext uri="{BB962C8B-B14F-4D97-AF65-F5344CB8AC3E}">
        <p14:creationId xmlns:p14="http://schemas.microsoft.com/office/powerpoint/2010/main" val="182782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952B07-2319-46AF-9EB3-A41AE26E56AD}"/>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Topics Covered</a:t>
            </a:r>
          </a:p>
        </p:txBody>
      </p:sp>
      <p:sp>
        <p:nvSpPr>
          <p:cNvPr id="4" name="Slide Number Placeholder 3">
            <a:extLst>
              <a:ext uri="{FF2B5EF4-FFF2-40B4-BE49-F238E27FC236}">
                <a16:creationId xmlns:a16="http://schemas.microsoft.com/office/drawing/2014/main" id="{AEA7D36C-BB0E-4740-B8C0-CDDD46373FE1}"/>
              </a:ext>
            </a:extLst>
          </p:cNvPr>
          <p:cNvSpPr>
            <a:spLocks noGrp="1"/>
          </p:cNvSpPr>
          <p:nvPr>
            <p:ph type="sldNum" sz="quarter" idx="12"/>
          </p:nvPr>
        </p:nvSpPr>
        <p:spPr/>
        <p:txBody>
          <a:bodyPr/>
          <a:lstStyle/>
          <a:p>
            <a:fld id="{0088AB57-2DBE-44A3-AE96-942C49E954BF}" type="slidenum">
              <a:rPr lang="en-US" smtClean="0"/>
              <a:t>3</a:t>
            </a:fld>
            <a:endParaRPr lang="en-US" dirty="0"/>
          </a:p>
        </p:txBody>
      </p:sp>
      <p:sp>
        <p:nvSpPr>
          <p:cNvPr id="6" name="Content Placeholder 5">
            <a:extLst>
              <a:ext uri="{FF2B5EF4-FFF2-40B4-BE49-F238E27FC236}">
                <a16:creationId xmlns:a16="http://schemas.microsoft.com/office/drawing/2014/main" id="{BBC32BBD-869C-46B9-9055-6AA0077F165C}"/>
              </a:ext>
            </a:extLst>
          </p:cNvPr>
          <p:cNvSpPr>
            <a:spLocks noGrp="1"/>
          </p:cNvSpPr>
          <p:nvPr>
            <p:ph idx="13"/>
          </p:nvPr>
        </p:nvSpPr>
        <p:spPr>
          <a:xfrm>
            <a:off x="838199" y="1202077"/>
            <a:ext cx="10515599" cy="5150066"/>
          </a:xfrm>
        </p:spPr>
        <p:txBody>
          <a:bodyPr>
            <a:normAutofit/>
          </a:bodyPr>
          <a:lstStyle/>
          <a:p>
            <a:pPr marL="623887" indent="-514350">
              <a:spcBef>
                <a:spcPct val="0"/>
              </a:spcBef>
              <a:buFont typeface="+mj-lt"/>
              <a:buAutoNum type="arabicPeriod"/>
            </a:pPr>
            <a:r>
              <a:rPr lang="en-US" altLang="en-US" sz="3000" b="0" dirty="0">
                <a:solidFill>
                  <a:schemeClr val="tx1"/>
                </a:solidFill>
                <a:latin typeface="+mn-lt"/>
                <a:ea typeface="ＭＳ Ｐゴシック" panose="020B0600070205080204" pitchFamily="34" charset="-128"/>
                <a:cs typeface="Arial" panose="020B0604020202020204" pitchFamily="34" charset="0"/>
              </a:rPr>
              <a:t>Welcome and Introductions</a:t>
            </a:r>
          </a:p>
          <a:p>
            <a:pPr marL="623887" indent="-514350">
              <a:spcBef>
                <a:spcPct val="0"/>
              </a:spcBef>
              <a:buFont typeface="+mj-lt"/>
              <a:buAutoNum type="arabicPeriod"/>
            </a:pPr>
            <a:r>
              <a:rPr lang="en-US" altLang="en-US" sz="3000" b="0" dirty="0">
                <a:latin typeface="+mn-lt"/>
                <a:ea typeface="ＭＳ Ｐゴシック" panose="020B0600070205080204" pitchFamily="34" charset="-128"/>
                <a:cs typeface="Arial" panose="020B0604020202020204" pitchFamily="34" charset="0"/>
              </a:rPr>
              <a:t>Overview of LEA-level Maintenance of Equity (MOEquity)</a:t>
            </a:r>
          </a:p>
          <a:p>
            <a:pPr marL="1309687" lvl="1" indent="-514350">
              <a:spcBef>
                <a:spcPct val="0"/>
              </a:spcBef>
              <a:buFont typeface="+mj-lt"/>
              <a:buAutoNum type="alphaLcPeriod"/>
            </a:pPr>
            <a:r>
              <a:rPr lang="en-US" altLang="en-US" sz="2600" dirty="0">
                <a:latin typeface="+mn-lt"/>
                <a:ea typeface="ＭＳ Ｐゴシック" panose="020B0600070205080204" pitchFamily="34" charset="-128"/>
                <a:cs typeface="Arial" panose="020B0604020202020204" pitchFamily="34" charset="0"/>
              </a:rPr>
              <a:t>Purpose/Intent</a:t>
            </a:r>
          </a:p>
          <a:p>
            <a:pPr marL="1309687" lvl="1" indent="-514350">
              <a:spcBef>
                <a:spcPct val="0"/>
              </a:spcBef>
              <a:buFont typeface="+mj-lt"/>
              <a:buAutoNum type="alphaLcPeriod"/>
            </a:pPr>
            <a:r>
              <a:rPr lang="en-US" altLang="en-US" sz="2600" dirty="0">
                <a:latin typeface="+mn-lt"/>
                <a:ea typeface="ＭＳ Ｐゴシック" panose="020B0600070205080204" pitchFamily="34" charset="-128"/>
                <a:cs typeface="Arial" panose="020B0604020202020204" pitchFamily="34" charset="0"/>
              </a:rPr>
              <a:t>Requirements</a:t>
            </a:r>
          </a:p>
          <a:p>
            <a:pPr marL="1309687" lvl="1" indent="-514350">
              <a:spcBef>
                <a:spcPct val="0"/>
              </a:spcBef>
              <a:buFont typeface="+mj-lt"/>
              <a:buAutoNum type="alphaLcPeriod"/>
            </a:pPr>
            <a:r>
              <a:rPr lang="en-US" altLang="en-US" sz="2600" dirty="0">
                <a:latin typeface="+mn-lt"/>
                <a:ea typeface="ＭＳ Ｐゴシック" panose="020B0600070205080204" pitchFamily="34" charset="-128"/>
                <a:cs typeface="Arial" panose="020B0604020202020204" pitchFamily="34" charset="0"/>
              </a:rPr>
              <a:t>Test Methods</a:t>
            </a:r>
          </a:p>
          <a:p>
            <a:pPr marL="1309687" lvl="1" indent="-514350">
              <a:spcBef>
                <a:spcPct val="0"/>
              </a:spcBef>
              <a:buFont typeface="+mj-lt"/>
              <a:buAutoNum type="alphaLcPeriod"/>
            </a:pPr>
            <a:r>
              <a:rPr lang="en-US" altLang="en-US" sz="2600" dirty="0">
                <a:latin typeface="+mn-lt"/>
                <a:ea typeface="ＭＳ Ｐゴシック" panose="020B0600070205080204" pitchFamily="34" charset="-128"/>
                <a:cs typeface="Arial" panose="020B0604020202020204" pitchFamily="34" charset="0"/>
              </a:rPr>
              <a:t>Exceptions</a:t>
            </a:r>
          </a:p>
          <a:p>
            <a:pPr marL="623887" indent="-514350">
              <a:spcBef>
                <a:spcPct val="0"/>
              </a:spcBef>
              <a:buFont typeface="+mj-lt"/>
              <a:buAutoNum type="arabicPeriod"/>
            </a:pPr>
            <a:r>
              <a:rPr lang="en-US" altLang="en-US" sz="3000" b="0" dirty="0">
                <a:latin typeface="+mn-lt"/>
                <a:ea typeface="ＭＳ Ｐゴシック" panose="020B0600070205080204" pitchFamily="34" charset="-128"/>
                <a:cs typeface="Arial" panose="020B0604020202020204" pitchFamily="34" charset="0"/>
              </a:rPr>
              <a:t>LEA Next Steps and Timeline</a:t>
            </a:r>
          </a:p>
          <a:p>
            <a:pPr marL="1309687" lvl="1" indent="-514350">
              <a:spcBef>
                <a:spcPct val="0"/>
              </a:spcBef>
              <a:buFont typeface="+mj-lt"/>
              <a:buAutoNum type="alphaLcPeriod"/>
            </a:pPr>
            <a:r>
              <a:rPr lang="en-US" altLang="en-US" sz="2600" dirty="0">
                <a:latin typeface="+mn-lt"/>
                <a:ea typeface="ＭＳ Ｐゴシック" panose="020B0600070205080204" pitchFamily="34" charset="-128"/>
                <a:cs typeface="Arial" panose="020B0604020202020204" pitchFamily="34" charset="0"/>
              </a:rPr>
              <a:t>MOEquity: Automatically Excepted LEAs</a:t>
            </a:r>
          </a:p>
          <a:p>
            <a:pPr marL="1309687" lvl="1" indent="-514350">
              <a:spcBef>
                <a:spcPct val="0"/>
              </a:spcBef>
              <a:buFont typeface="+mj-lt"/>
              <a:buAutoNum type="alphaLcPeriod"/>
            </a:pPr>
            <a:r>
              <a:rPr lang="en-US" altLang="en-US" sz="2600" dirty="0">
                <a:latin typeface="+mn-lt"/>
                <a:ea typeface="ＭＳ Ｐゴシック" panose="020B0600070205080204" pitchFamily="34" charset="-128"/>
                <a:cs typeface="Arial" panose="020B0604020202020204" pitchFamily="34" charset="0"/>
              </a:rPr>
              <a:t>MOEquity: LEAs not Automatically Excepted</a:t>
            </a:r>
          </a:p>
          <a:p>
            <a:pPr marL="1309687" lvl="1" indent="-514350">
              <a:spcBef>
                <a:spcPct val="0"/>
              </a:spcBef>
              <a:buFont typeface="+mj-lt"/>
              <a:buAutoNum type="alphaLcPeriod"/>
            </a:pPr>
            <a:r>
              <a:rPr lang="en-US" altLang="en-US" sz="2600" dirty="0" err="1">
                <a:latin typeface="+mn-lt"/>
                <a:ea typeface="ＭＳ Ｐゴシック" panose="020B0600070205080204" pitchFamily="34" charset="-128"/>
                <a:cs typeface="Arial" panose="020B0604020202020204" pitchFamily="34" charset="0"/>
              </a:rPr>
              <a:t>MOEquity</a:t>
            </a:r>
            <a:r>
              <a:rPr lang="en-US" altLang="en-US" sz="2600" dirty="0">
                <a:latin typeface="+mn-lt"/>
                <a:ea typeface="ＭＳ Ｐゴシック" panose="020B0600070205080204" pitchFamily="34" charset="-128"/>
                <a:cs typeface="Arial" panose="020B0604020202020204" pitchFamily="34" charset="0"/>
              </a:rPr>
              <a:t> Tool Completion and Submission</a:t>
            </a:r>
            <a:endParaRPr lang="en-US" altLang="en-US" sz="2600" strike="sngStrike" dirty="0">
              <a:highlight>
                <a:srgbClr val="FFFF00"/>
              </a:highlight>
              <a:ea typeface="ＭＳ Ｐゴシック" panose="020B0600070205080204" pitchFamily="34" charset="-128"/>
              <a:cs typeface="Arial" panose="020B0604020202020204" pitchFamily="34" charset="0"/>
            </a:endParaRPr>
          </a:p>
          <a:p>
            <a:pPr marL="1309687" lvl="1" indent="-514350">
              <a:spcBef>
                <a:spcPct val="0"/>
              </a:spcBef>
              <a:buFont typeface="+mj-lt"/>
              <a:buAutoNum type="alphaLcPeriod"/>
            </a:pPr>
            <a:r>
              <a:rPr lang="en-US" altLang="en-US" sz="2600" dirty="0">
                <a:latin typeface="+mn-lt"/>
                <a:ea typeface="ＭＳ Ｐゴシック" panose="020B0600070205080204" pitchFamily="34" charset="-128"/>
                <a:cs typeface="Arial" panose="020B0604020202020204" pitchFamily="34" charset="0"/>
              </a:rPr>
              <a:t>Summary of Compliance Paths</a:t>
            </a:r>
          </a:p>
          <a:p>
            <a:pPr marL="1309687" lvl="1" indent="-514350">
              <a:spcBef>
                <a:spcPct val="0"/>
              </a:spcBef>
              <a:buFont typeface="+mj-lt"/>
              <a:buAutoNum type="alphaLcPeriod"/>
            </a:pPr>
            <a:r>
              <a:rPr lang="en-US" altLang="en-US" sz="2600" dirty="0">
                <a:latin typeface="+mn-lt"/>
                <a:ea typeface="ＭＳ Ｐゴシック" panose="020B0600070205080204" pitchFamily="34" charset="-128"/>
                <a:cs typeface="Arial" panose="020B0604020202020204" pitchFamily="34" charset="0"/>
              </a:rPr>
              <a:t>LEA-level MOEquity Timeline</a:t>
            </a:r>
            <a:endParaRPr lang="en-US" altLang="en-US" sz="2600" dirty="0">
              <a:solidFill>
                <a:schemeClr val="tx1"/>
              </a:solidFill>
              <a:latin typeface="+mn-lt"/>
              <a:ea typeface="ＭＳ Ｐゴシック" panose="020B0600070205080204" pitchFamily="34" charset="-128"/>
              <a:cs typeface="Arial" panose="020B0604020202020204" pitchFamily="34" charset="0"/>
            </a:endParaRPr>
          </a:p>
          <a:p>
            <a:pPr marL="623887" indent="-514350">
              <a:spcBef>
                <a:spcPct val="0"/>
              </a:spcBef>
              <a:buFont typeface="+mj-lt"/>
              <a:buAutoNum type="arabicPeriod"/>
            </a:pPr>
            <a:r>
              <a:rPr lang="en-US" altLang="en-US" sz="3000" b="0" dirty="0">
                <a:solidFill>
                  <a:schemeClr val="tx1"/>
                </a:solidFill>
                <a:latin typeface="+mn-lt"/>
                <a:ea typeface="ＭＳ Ｐゴシック" panose="020B0600070205080204" pitchFamily="34" charset="-128"/>
                <a:cs typeface="Arial" panose="020B0604020202020204" pitchFamily="34" charset="0"/>
              </a:rPr>
              <a:t>Questions and Contact Information</a:t>
            </a:r>
            <a:endParaRPr lang="en-US" altLang="en-US" sz="3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TextBox 1">
            <a:extLst>
              <a:ext uri="{FF2B5EF4-FFF2-40B4-BE49-F238E27FC236}">
                <a16:creationId xmlns:a16="http://schemas.microsoft.com/office/drawing/2014/main" id="{033B9EB5-453C-44ED-BEB1-B1CCAE1F7950}"/>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3496746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8" dur="500"/>
                                        <p:tgtEl>
                                          <p:spTgt spid="6">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1" dur="500"/>
                                        <p:tgtEl>
                                          <p:spTgt spid="6">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9" dur="500"/>
                                        <p:tgtEl>
                                          <p:spTgt spid="6">
                                            <p:txEl>
                                              <p:pRg st="6" end="6"/>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2" dur="500"/>
                                        <p:tgtEl>
                                          <p:spTgt spid="6">
                                            <p:txEl>
                                              <p:pRg st="7" end="7"/>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5" dur="500"/>
                                        <p:tgtEl>
                                          <p:spTgt spid="6">
                                            <p:txEl>
                                              <p:pRg st="8" end="8"/>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randombar(horizontal)">
                                      <p:cBhvr>
                                        <p:cTn id="38" dur="500"/>
                                        <p:tgtEl>
                                          <p:spTgt spid="6">
                                            <p:txEl>
                                              <p:pRg st="9" end="9"/>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41" dur="500"/>
                                        <p:tgtEl>
                                          <p:spTgt spid="6">
                                            <p:txEl>
                                              <p:pRg st="10" end="10"/>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44" dur="500"/>
                                        <p:tgtEl>
                                          <p:spTgt spid="6">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4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6630-7929-9A23-2F7D-03278CDD95DF}"/>
              </a:ext>
            </a:extLst>
          </p:cNvPr>
          <p:cNvSpPr>
            <a:spLocks noGrp="1"/>
          </p:cNvSpPr>
          <p:nvPr>
            <p:ph type="title"/>
          </p:nvPr>
        </p:nvSpPr>
        <p:spPr/>
        <p:txBody>
          <a:bodyPr/>
          <a:lstStyle/>
          <a:p>
            <a:r>
              <a:rPr lang="en-US" dirty="0"/>
              <a:t>Purpose &amp; Intent of LEA-level </a:t>
            </a:r>
            <a:r>
              <a:rPr lang="en-US" dirty="0" err="1"/>
              <a:t>MOEquity</a:t>
            </a:r>
            <a:endParaRPr lang="en-US" dirty="0"/>
          </a:p>
        </p:txBody>
      </p:sp>
      <p:sp>
        <p:nvSpPr>
          <p:cNvPr id="3" name="Slide Number Placeholder 2">
            <a:extLst>
              <a:ext uri="{FF2B5EF4-FFF2-40B4-BE49-F238E27FC236}">
                <a16:creationId xmlns:a16="http://schemas.microsoft.com/office/drawing/2014/main" id="{A360709E-3F58-C207-01C7-176451BA8003}"/>
              </a:ext>
            </a:extLst>
          </p:cNvPr>
          <p:cNvSpPr>
            <a:spLocks noGrp="1"/>
          </p:cNvSpPr>
          <p:nvPr>
            <p:ph type="sldNum" sz="quarter" idx="12"/>
          </p:nvPr>
        </p:nvSpPr>
        <p:spPr/>
        <p:txBody>
          <a:bodyPr/>
          <a:lstStyle/>
          <a:p>
            <a:fld id="{0088AB57-2DBE-44A3-AE96-942C49E954BF}" type="slidenum">
              <a:rPr lang="en-US" smtClean="0"/>
              <a:t>4</a:t>
            </a:fld>
            <a:endParaRPr lang="en-US" dirty="0"/>
          </a:p>
        </p:txBody>
      </p:sp>
      <p:sp>
        <p:nvSpPr>
          <p:cNvPr id="4" name="Content Placeholder 3">
            <a:extLst>
              <a:ext uri="{FF2B5EF4-FFF2-40B4-BE49-F238E27FC236}">
                <a16:creationId xmlns:a16="http://schemas.microsoft.com/office/drawing/2014/main" id="{4109E241-C249-9453-1169-53A110B13D78}"/>
              </a:ext>
            </a:extLst>
          </p:cNvPr>
          <p:cNvSpPr>
            <a:spLocks noGrp="1"/>
          </p:cNvSpPr>
          <p:nvPr>
            <p:ph idx="13"/>
          </p:nvPr>
        </p:nvSpPr>
        <p:spPr/>
        <p:txBody>
          <a:bodyPr/>
          <a:lstStyle/>
          <a:p>
            <a:pPr marL="457200" indent="-457200">
              <a:buFont typeface="Arial" panose="020B0604020202020204" pitchFamily="34" charset="0"/>
              <a:buChar char="•"/>
            </a:pPr>
            <a:r>
              <a:rPr lang="en-US" b="0" dirty="0">
                <a:latin typeface="+mn-lt"/>
              </a:rPr>
              <a:t>Second year of fiscal compliance requirement defined in the American Rescue Plan (ARP) Act of 2021</a:t>
            </a:r>
          </a:p>
          <a:p>
            <a:pPr marL="457200" indent="-457200">
              <a:buFont typeface="Arial" panose="020B0604020202020204" pitchFamily="34" charset="0"/>
              <a:buChar char="•"/>
            </a:pPr>
            <a:r>
              <a:rPr lang="en-US" b="0" dirty="0">
                <a:latin typeface="+mn-lt"/>
              </a:rPr>
              <a:t>In receiving ARP Act funds, LEAs agreed to compliance provisions, including LEA-level </a:t>
            </a:r>
            <a:r>
              <a:rPr lang="en-US" b="0" dirty="0" err="1">
                <a:latin typeface="+mn-lt"/>
              </a:rPr>
              <a:t>MOEquity</a:t>
            </a:r>
            <a:r>
              <a:rPr lang="en-US" dirty="0">
                <a:effectLst/>
                <a:latin typeface="+mn-lt"/>
                <a:ea typeface="Calibri" panose="020F0502020204030204" pitchFamily="34" charset="0"/>
              </a:rPr>
              <a:t> </a:t>
            </a:r>
            <a:endParaRPr lang="en-US" b="0" dirty="0">
              <a:latin typeface="+mn-lt"/>
            </a:endParaRPr>
          </a:p>
          <a:p>
            <a:pPr marL="457200" indent="-457200">
              <a:buFont typeface="Arial" panose="020B0604020202020204" pitchFamily="34" charset="0"/>
              <a:buChar char="•"/>
            </a:pPr>
            <a:r>
              <a:rPr lang="en-US" b="0" dirty="0">
                <a:latin typeface="+mn-lt"/>
                <a:ea typeface="Times New Roman" panose="02020603050405020304" pitchFamily="18" charset="0"/>
                <a:cs typeface="Times New Roman" panose="02020603050405020304" pitchFamily="18" charset="0"/>
              </a:rPr>
              <a:t>E</a:t>
            </a:r>
            <a:r>
              <a:rPr lang="en-US" sz="2800" b="0" dirty="0">
                <a:effectLst/>
                <a:latin typeface="+mn-lt"/>
                <a:ea typeface="Times New Roman" panose="02020603050405020304" pitchFamily="18" charset="0"/>
                <a:cs typeface="Times New Roman" panose="02020603050405020304" pitchFamily="18" charset="0"/>
              </a:rPr>
              <a:t>nsures that campuses serving a large share of students from low-income backgrounds (“high-poverty” campuses) do not experience a disproportionate reduction in funding in fiscal years (FYs) 2022 and 2023 </a:t>
            </a:r>
            <a:r>
              <a:rPr lang="en-US" b="0" dirty="0">
                <a:latin typeface="+mn-lt"/>
                <a:ea typeface="Times New Roman" panose="02020603050405020304" pitchFamily="18" charset="0"/>
                <a:cs typeface="Times New Roman" panose="02020603050405020304" pitchFamily="18" charset="0"/>
              </a:rPr>
              <a:t>or school years 2021</a:t>
            </a:r>
            <a:r>
              <a:rPr lang="en-US" b="0" dirty="0">
                <a:effectLst/>
                <a:latin typeface="Calibri" panose="020F0502020204030204" pitchFamily="34" charset="0"/>
                <a:ea typeface="Calibri" panose="020F0502020204030204" pitchFamily="34" charset="0"/>
                <a:cs typeface="Times New Roman" panose="02020603050405020304" pitchFamily="18" charset="0"/>
              </a:rPr>
              <a:t>–</a:t>
            </a:r>
            <a:r>
              <a:rPr lang="en-US" b="0" dirty="0">
                <a:latin typeface="+mn-lt"/>
                <a:ea typeface="Times New Roman" panose="02020603050405020304" pitchFamily="18" charset="0"/>
                <a:cs typeface="Times New Roman" panose="02020603050405020304" pitchFamily="18" charset="0"/>
              </a:rPr>
              <a:t>2022 and 2022</a:t>
            </a:r>
            <a:r>
              <a:rPr lang="en-US" b="0" dirty="0">
                <a:effectLst/>
                <a:latin typeface="Calibri" panose="020F0502020204030204" pitchFamily="34" charset="0"/>
                <a:ea typeface="Calibri" panose="020F0502020204030204" pitchFamily="34" charset="0"/>
                <a:cs typeface="Times New Roman" panose="02020603050405020304" pitchFamily="18" charset="0"/>
              </a:rPr>
              <a:t>–</a:t>
            </a:r>
            <a:r>
              <a:rPr lang="en-US" b="0" dirty="0">
                <a:latin typeface="+mn-lt"/>
                <a:ea typeface="Times New Roman" panose="02020603050405020304" pitchFamily="18" charset="0"/>
                <a:cs typeface="Times New Roman" panose="02020603050405020304" pitchFamily="18" charset="0"/>
              </a:rPr>
              <a:t>2023</a:t>
            </a:r>
            <a:endParaRPr lang="en-US" sz="2800" b="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9353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CCDC-2715-AF19-DCC0-85246721DB07}"/>
              </a:ext>
            </a:extLst>
          </p:cNvPr>
          <p:cNvSpPr>
            <a:spLocks noGrp="1"/>
          </p:cNvSpPr>
          <p:nvPr>
            <p:ph type="title"/>
          </p:nvPr>
        </p:nvSpPr>
        <p:spPr/>
        <p:txBody>
          <a:bodyPr/>
          <a:lstStyle/>
          <a:p>
            <a:r>
              <a:rPr lang="en-US" dirty="0"/>
              <a:t>LEAs Subject to LEA-level </a:t>
            </a:r>
            <a:r>
              <a:rPr lang="en-US" dirty="0" err="1"/>
              <a:t>MOEquity</a:t>
            </a:r>
            <a:endParaRPr lang="en-US" dirty="0"/>
          </a:p>
        </p:txBody>
      </p:sp>
      <p:sp>
        <p:nvSpPr>
          <p:cNvPr id="3" name="Slide Number Placeholder 2">
            <a:extLst>
              <a:ext uri="{FF2B5EF4-FFF2-40B4-BE49-F238E27FC236}">
                <a16:creationId xmlns:a16="http://schemas.microsoft.com/office/drawing/2014/main" id="{4BD09A62-C058-4BA7-E579-44B88819B656}"/>
              </a:ext>
            </a:extLst>
          </p:cNvPr>
          <p:cNvSpPr>
            <a:spLocks noGrp="1"/>
          </p:cNvSpPr>
          <p:nvPr>
            <p:ph type="sldNum" sz="quarter" idx="12"/>
          </p:nvPr>
        </p:nvSpPr>
        <p:spPr/>
        <p:txBody>
          <a:bodyPr/>
          <a:lstStyle/>
          <a:p>
            <a:fld id="{0088AB57-2DBE-44A3-AE96-942C49E954BF}" type="slidenum">
              <a:rPr lang="en-US" smtClean="0"/>
              <a:t>5</a:t>
            </a:fld>
            <a:endParaRPr lang="en-US" dirty="0"/>
          </a:p>
        </p:txBody>
      </p:sp>
      <p:sp>
        <p:nvSpPr>
          <p:cNvPr id="4" name="Content Placeholder 3">
            <a:extLst>
              <a:ext uri="{FF2B5EF4-FFF2-40B4-BE49-F238E27FC236}">
                <a16:creationId xmlns:a16="http://schemas.microsoft.com/office/drawing/2014/main" id="{DBADA4D4-717F-CB28-B3B8-B527E115C636}"/>
              </a:ext>
            </a:extLst>
          </p:cNvPr>
          <p:cNvSpPr>
            <a:spLocks noGrp="1"/>
          </p:cNvSpPr>
          <p:nvPr>
            <p:ph idx="13"/>
          </p:nvPr>
        </p:nvSpPr>
        <p:spPr/>
        <p:txBody>
          <a:bodyPr/>
          <a:lstStyle/>
          <a:p>
            <a:r>
              <a:rPr lang="en-US" sz="2800" b="0" dirty="0">
                <a:latin typeface="+mn-lt"/>
              </a:rPr>
              <a:t>Applies to all local educational agencies (LEAs) that receive funding authorized by section 2001 of the ARP Act, including recipients of the following grants:</a:t>
            </a:r>
          </a:p>
          <a:p>
            <a:endParaRPr lang="en-US" sz="2800" b="0" dirty="0">
              <a:latin typeface="+mn-lt"/>
            </a:endParaRPr>
          </a:p>
          <a:p>
            <a:pPr marL="457200" indent="-457200">
              <a:buFont typeface="Arial" panose="020B0604020202020204" pitchFamily="34" charset="0"/>
              <a:buChar char="•"/>
            </a:pPr>
            <a:r>
              <a:rPr lang="en-US" b="0" dirty="0">
                <a:latin typeface="+mn-lt"/>
              </a:rPr>
              <a:t>2020–2023 ARP ESSER III</a:t>
            </a:r>
          </a:p>
          <a:p>
            <a:pPr marL="457200" indent="-457200">
              <a:buFont typeface="Arial" panose="020B0604020202020204" pitchFamily="34" charset="0"/>
              <a:buChar char="•"/>
            </a:pPr>
            <a:r>
              <a:rPr lang="en-US" b="0" dirty="0">
                <a:latin typeface="+mn-lt"/>
              </a:rPr>
              <a:t>2021–2023 ESSER Supplemental (ESSER-SUPP)</a:t>
            </a:r>
          </a:p>
          <a:p>
            <a:pPr marL="457200" indent="-457200">
              <a:buFont typeface="Arial" panose="020B0604020202020204" pitchFamily="34" charset="0"/>
              <a:buChar char="•"/>
            </a:pPr>
            <a:r>
              <a:rPr lang="en-US" b="0" dirty="0">
                <a:solidFill>
                  <a:srgbClr val="000000"/>
                </a:solidFill>
                <a:effectLst/>
                <a:latin typeface="+mn-lt"/>
                <a:ea typeface="Calibri" panose="020F0502020204030204" pitchFamily="34" charset="0"/>
              </a:rPr>
              <a:t>2021–2024 Texas COVID Learning Supports (TCLAS)</a:t>
            </a:r>
            <a:endParaRPr lang="en-US" b="0" dirty="0">
              <a:latin typeface="+mn-lt"/>
            </a:endParaRPr>
          </a:p>
          <a:p>
            <a:endParaRPr lang="en-US" dirty="0"/>
          </a:p>
        </p:txBody>
      </p:sp>
    </p:spTree>
    <p:extLst>
      <p:ext uri="{BB962C8B-B14F-4D97-AF65-F5344CB8AC3E}">
        <p14:creationId xmlns:p14="http://schemas.microsoft.com/office/powerpoint/2010/main" val="118091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77A6E-DD2A-448F-8A81-8CD5CFD6DA08}"/>
              </a:ext>
            </a:extLst>
          </p:cNvPr>
          <p:cNvSpPr>
            <a:spLocks noGrp="1"/>
          </p:cNvSpPr>
          <p:nvPr>
            <p:ph type="title"/>
          </p:nvPr>
        </p:nvSpPr>
        <p:spPr>
          <a:xfrm>
            <a:off x="1755911" y="136563"/>
            <a:ext cx="10210801" cy="1206477"/>
          </a:xfrm>
        </p:spPr>
        <p:txBody>
          <a:bodyPr/>
          <a:lstStyle/>
          <a:p>
            <a:r>
              <a:rPr lang="en-US" sz="3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Independence/Uniqueness of Federal Fiscal Compliance Requirements</a:t>
            </a:r>
          </a:p>
        </p:txBody>
      </p:sp>
      <p:sp>
        <p:nvSpPr>
          <p:cNvPr id="3" name="Slide Number Placeholder 2">
            <a:extLst>
              <a:ext uri="{FF2B5EF4-FFF2-40B4-BE49-F238E27FC236}">
                <a16:creationId xmlns:a16="http://schemas.microsoft.com/office/drawing/2014/main" id="{92723810-44F1-4CE6-930B-A972B0AA40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4" name="Text Placeholder 3">
            <a:extLst>
              <a:ext uri="{FF2B5EF4-FFF2-40B4-BE49-F238E27FC236}">
                <a16:creationId xmlns:a16="http://schemas.microsoft.com/office/drawing/2014/main" id="{6326BBD7-2BC5-4A3D-A631-81EE5CB63FEB}"/>
              </a:ext>
            </a:extLst>
          </p:cNvPr>
          <p:cNvSpPr>
            <a:spLocks noGrp="1"/>
          </p:cNvSpPr>
          <p:nvPr>
            <p:ph type="body" idx="1"/>
          </p:nvPr>
        </p:nvSpPr>
        <p:spPr>
          <a:xfrm>
            <a:off x="423900" y="1338150"/>
            <a:ext cx="11344200" cy="4903624"/>
          </a:xfrm>
        </p:spPr>
        <p:txBody>
          <a:bodyPr/>
          <a:lstStyle/>
          <a:p>
            <a:pPr marL="685800"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685800" indent="-457200">
              <a:buFont typeface="Arial" panose="020B0604020202020204" pitchFamily="34" charset="0"/>
              <a:buChar char="•"/>
            </a:pPr>
            <a:r>
              <a:rPr lang="en-US" dirty="0">
                <a:latin typeface="Arial" panose="020B0604020202020204" pitchFamily="34" charset="0"/>
                <a:cs typeface="Arial" panose="020B0604020202020204" pitchFamily="34" charset="0"/>
              </a:rPr>
              <a:t>Federal fiscal compliance requirements are tied to receipt of funding from different federal grant programs.</a:t>
            </a:r>
          </a:p>
          <a:p>
            <a:pPr marL="685800" indent="-457200">
              <a:buFont typeface="Arial" panose="020B0604020202020204" pitchFamily="34" charset="0"/>
              <a:buChar char="•"/>
            </a:pPr>
            <a:r>
              <a:rPr lang="en-US" dirty="0">
                <a:latin typeface="Arial" panose="020B0604020202020204" pitchFamily="34" charset="0"/>
                <a:cs typeface="Arial" panose="020B0604020202020204" pitchFamily="34" charset="0"/>
              </a:rPr>
              <a:t>Federal fiscal compliance requirements often use similar terminology, but each requirement is independent/unique, and compliance determinations are calculated independently/separately.</a:t>
            </a:r>
          </a:p>
          <a:p>
            <a:pPr marL="1143000" lvl="1" indent="-457200">
              <a:buFont typeface="Arial" panose="020B0604020202020204" pitchFamily="34" charset="0"/>
              <a:buChar char="•"/>
            </a:pPr>
            <a:r>
              <a:rPr lang="en-US" sz="2500" dirty="0">
                <a:latin typeface="Arial" panose="020B0604020202020204" pitchFamily="34" charset="0"/>
                <a:cs typeface="Arial" panose="020B0604020202020204" pitchFamily="34" charset="0"/>
              </a:rPr>
              <a:t>Exemption/exception criteria from one federal fiscal compliance requirements </a:t>
            </a:r>
            <a:r>
              <a:rPr lang="en-US" sz="2500" b="1" dirty="0">
                <a:latin typeface="Arial" panose="020B0604020202020204" pitchFamily="34" charset="0"/>
                <a:cs typeface="Arial" panose="020B0604020202020204" pitchFamily="34" charset="0"/>
              </a:rPr>
              <a:t>do not</a:t>
            </a:r>
            <a:r>
              <a:rPr lang="en-US" sz="2500" dirty="0">
                <a:latin typeface="Arial" panose="020B0604020202020204" pitchFamily="34" charset="0"/>
                <a:cs typeface="Arial" panose="020B0604020202020204" pitchFamily="34" charset="0"/>
              </a:rPr>
              <a:t> apply to other federal fiscal compliance requirements.</a:t>
            </a:r>
          </a:p>
          <a:p>
            <a:pPr marL="228600" indent="0"/>
            <a:endParaRPr lang="en-US" dirty="0"/>
          </a:p>
        </p:txBody>
      </p:sp>
      <p:sp>
        <p:nvSpPr>
          <p:cNvPr id="5" name="TextBox 4">
            <a:extLst>
              <a:ext uri="{FF2B5EF4-FFF2-40B4-BE49-F238E27FC236}">
                <a16:creationId xmlns:a16="http://schemas.microsoft.com/office/drawing/2014/main" id="{0C314D41-4B31-D71A-2C07-AF5913A8865E}"/>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420472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B7F2-DACB-4433-9B55-6A64E2B58E6F}"/>
              </a:ext>
            </a:extLst>
          </p:cNvPr>
          <p:cNvSpPr>
            <a:spLocks noGrp="1"/>
          </p:cNvSpPr>
          <p:nvPr>
            <p:ph type="title"/>
          </p:nvPr>
        </p:nvSpPr>
        <p:spPr>
          <a:xfrm>
            <a:off x="1755912" y="243951"/>
            <a:ext cx="10100466" cy="710206"/>
          </a:xfrm>
        </p:spPr>
        <p:txBody>
          <a:bodyPr>
            <a:noAutofit/>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Meeting LEA-level MOEquity</a:t>
            </a:r>
          </a:p>
        </p:txBody>
      </p:sp>
      <p:sp>
        <p:nvSpPr>
          <p:cNvPr id="3" name="Slide Number Placeholder 2">
            <a:extLst>
              <a:ext uri="{FF2B5EF4-FFF2-40B4-BE49-F238E27FC236}">
                <a16:creationId xmlns:a16="http://schemas.microsoft.com/office/drawing/2014/main" id="{06C4AED3-AAEC-4631-8726-C6DC889D0881}"/>
              </a:ext>
            </a:extLst>
          </p:cNvPr>
          <p:cNvSpPr>
            <a:spLocks noGrp="1"/>
          </p:cNvSpPr>
          <p:nvPr>
            <p:ph type="sldNum" sz="quarter" idx="12"/>
          </p:nvPr>
        </p:nvSpPr>
        <p:spPr/>
        <p:txBody>
          <a:bodyPr/>
          <a:lstStyle/>
          <a:p>
            <a:fld id="{0088AB57-2DBE-44A3-AE96-942C49E954BF}" type="slidenum">
              <a:rPr lang="en-US" smtClean="0"/>
              <a:t>7</a:t>
            </a:fld>
            <a:endParaRPr lang="en-US" dirty="0"/>
          </a:p>
        </p:txBody>
      </p:sp>
      <p:sp>
        <p:nvSpPr>
          <p:cNvPr id="4" name="Content Placeholder 3">
            <a:extLst>
              <a:ext uri="{FF2B5EF4-FFF2-40B4-BE49-F238E27FC236}">
                <a16:creationId xmlns:a16="http://schemas.microsoft.com/office/drawing/2014/main" id="{03D4AE0F-95D9-4876-BA18-2CEF719A2F25}"/>
              </a:ext>
            </a:extLst>
          </p:cNvPr>
          <p:cNvSpPr>
            <a:spLocks noGrp="1"/>
          </p:cNvSpPr>
          <p:nvPr>
            <p:ph idx="13"/>
          </p:nvPr>
        </p:nvSpPr>
        <p:spPr>
          <a:xfrm>
            <a:off x="838201" y="1424933"/>
            <a:ext cx="10515599" cy="4837644"/>
          </a:xfrm>
        </p:spPr>
        <p:txBody>
          <a:bodyPr>
            <a:normAutofit fontScale="92500" lnSpcReduction="10000"/>
          </a:bodyPr>
          <a:lstStyle/>
          <a:p>
            <a:pPr marL="0" marR="0">
              <a:lnSpc>
                <a:spcPct val="100000"/>
              </a:lnSpc>
              <a:spcBef>
                <a:spcPts val="0"/>
              </a:spcBef>
            </a:pPr>
            <a:r>
              <a:rPr lang="en-US" sz="3000" dirty="0">
                <a:effectLst/>
                <a:latin typeface="+mn-lt"/>
                <a:ea typeface="Calibri" panose="020F0502020204030204" pitchFamily="34" charset="0"/>
                <a:cs typeface="Times New Roman" panose="02020603050405020304" pitchFamily="18" charset="0"/>
              </a:rPr>
              <a:t>LEAs must meet two tests. </a:t>
            </a:r>
            <a:r>
              <a:rPr lang="en-US" sz="3000" b="0" dirty="0">
                <a:effectLst/>
                <a:latin typeface="+mn-lt"/>
                <a:ea typeface="Times New Roman" panose="02020603050405020304" pitchFamily="18" charset="0"/>
              </a:rPr>
              <a:t>ARP section 2004(c) prohibits an LEA that receives funding authorized by section 2001 of the ARP Act from doing either of the following in both FY 2022 and FY 2023</a:t>
            </a:r>
            <a:r>
              <a:rPr lang="en-US" sz="3000" b="0" dirty="0">
                <a:effectLst/>
                <a:latin typeface="+mn-lt"/>
                <a:ea typeface="Calibri" panose="020F0502020204030204" pitchFamily="34" charset="0"/>
              </a:rPr>
              <a:t>: </a:t>
            </a:r>
          </a:p>
          <a:p>
            <a:pPr marL="0" marR="0">
              <a:lnSpc>
                <a:spcPct val="100000"/>
              </a:lnSpc>
              <a:spcBef>
                <a:spcPts val="0"/>
              </a:spcBef>
            </a:pPr>
            <a:endParaRPr lang="en-US" sz="3000" b="0" dirty="0">
              <a:effectLst/>
              <a:latin typeface="+mn-lt"/>
              <a:ea typeface="Calibri" panose="020F0502020204030204" pitchFamily="34" charset="0"/>
            </a:endParaRPr>
          </a:p>
          <a:p>
            <a:pPr marL="342900" marR="0" lvl="0" indent="-342900">
              <a:lnSpc>
                <a:spcPct val="100000"/>
              </a:lnSpc>
              <a:spcBef>
                <a:spcPts val="0"/>
              </a:spcBef>
              <a:buFont typeface="Symbol" panose="05050102010706020507" pitchFamily="18" charset="2"/>
              <a:buChar char=""/>
            </a:pPr>
            <a:r>
              <a:rPr lang="en-US" sz="3000" b="0" dirty="0">
                <a:effectLst/>
                <a:latin typeface="+mn-lt"/>
                <a:ea typeface="Times New Roman" panose="02020603050405020304" pitchFamily="18" charset="0"/>
              </a:rPr>
              <a:t>Reducing combined </a:t>
            </a:r>
            <a:r>
              <a:rPr lang="en-US" sz="3000" dirty="0">
                <a:effectLst/>
                <a:latin typeface="+mn-lt"/>
                <a:ea typeface="Times New Roman" panose="02020603050405020304" pitchFamily="18" charset="0"/>
              </a:rPr>
              <a:t>state and local per-pupil funding </a:t>
            </a:r>
            <a:r>
              <a:rPr lang="en-US" sz="3000" b="0" dirty="0">
                <a:effectLst/>
                <a:latin typeface="+mn-lt"/>
                <a:ea typeface="Times New Roman" panose="02020603050405020304" pitchFamily="18" charset="0"/>
              </a:rPr>
              <a:t>for any high-poverty campus by an amount that exceeds the total reduction, if any, of combined state and local per-pupil funding for all campuses in the LEA</a:t>
            </a:r>
            <a:r>
              <a:rPr lang="en-US" sz="3000" b="0" dirty="0">
                <a:effectLst/>
                <a:latin typeface="+mn-lt"/>
                <a:ea typeface="Calibri" panose="020F0502020204030204" pitchFamily="34" charset="0"/>
              </a:rPr>
              <a:t>. </a:t>
            </a:r>
          </a:p>
          <a:p>
            <a:pPr marL="342900" marR="0" lvl="0" indent="-342900">
              <a:lnSpc>
                <a:spcPct val="100000"/>
              </a:lnSpc>
              <a:spcBef>
                <a:spcPts val="0"/>
              </a:spcBef>
              <a:buFont typeface="Symbol" panose="05050102010706020507" pitchFamily="18" charset="2"/>
              <a:buChar char=""/>
            </a:pPr>
            <a:endParaRPr lang="en-US" sz="3000" b="0" dirty="0">
              <a:effectLst/>
              <a:latin typeface="+mn-lt"/>
              <a:ea typeface="Calibri" panose="020F0502020204030204" pitchFamily="34" charset="0"/>
            </a:endParaRPr>
          </a:p>
          <a:p>
            <a:pPr marL="342900" indent="-342900">
              <a:lnSpc>
                <a:spcPct val="100000"/>
              </a:lnSpc>
              <a:spcBef>
                <a:spcPts val="0"/>
              </a:spcBef>
              <a:buFont typeface="Symbol" panose="05050102010706020507" pitchFamily="18" charset="2"/>
              <a:buChar char=""/>
            </a:pPr>
            <a:r>
              <a:rPr lang="en-US" sz="3000" b="0" dirty="0">
                <a:effectLst/>
                <a:latin typeface="+mn-lt"/>
                <a:ea typeface="Times New Roman" panose="02020603050405020304" pitchFamily="18" charset="0"/>
              </a:rPr>
              <a:t>Reducing the number of </a:t>
            </a:r>
            <a:r>
              <a:rPr lang="en-US" sz="3000" dirty="0">
                <a:effectLst/>
                <a:latin typeface="+mn-lt"/>
                <a:ea typeface="Times New Roman" panose="02020603050405020304" pitchFamily="18" charset="0"/>
              </a:rPr>
              <a:t>FTE staff per-pupil </a:t>
            </a:r>
            <a:r>
              <a:rPr lang="en-US" sz="3000" b="0" dirty="0">
                <a:effectLst/>
                <a:latin typeface="+mn-lt"/>
                <a:ea typeface="Times New Roman" panose="02020603050405020304" pitchFamily="18" charset="0"/>
              </a:rPr>
              <a:t>in any high-poverty campus by an amount that exceeds the total reduction, if any, of FTE staff per-pupil in all campuses in the LEA</a:t>
            </a:r>
            <a:r>
              <a:rPr lang="en-US" sz="3000" b="0" dirty="0">
                <a:effectLst/>
                <a:latin typeface="+mn-lt"/>
                <a:ea typeface="Calibri" panose="020F0502020204030204" pitchFamily="34" charset="0"/>
              </a:rPr>
              <a:t>. </a:t>
            </a:r>
          </a:p>
          <a:p>
            <a:endParaRPr lang="en-US" dirty="0"/>
          </a:p>
        </p:txBody>
      </p:sp>
      <p:sp>
        <p:nvSpPr>
          <p:cNvPr id="5" name="TextBox 4">
            <a:extLst>
              <a:ext uri="{FF2B5EF4-FFF2-40B4-BE49-F238E27FC236}">
                <a16:creationId xmlns:a16="http://schemas.microsoft.com/office/drawing/2014/main" id="{2EB08F39-E622-4FF2-B925-75FB44494828}"/>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384695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DF68-D908-45A7-AEF8-80BCEBE36DB4}"/>
              </a:ext>
            </a:extLst>
          </p:cNvPr>
          <p:cNvSpPr>
            <a:spLocks noGrp="1"/>
          </p:cNvSpPr>
          <p:nvPr>
            <p:ph type="title"/>
          </p:nvPr>
        </p:nvSpPr>
        <p:spPr>
          <a:xfrm>
            <a:off x="1755912" y="243951"/>
            <a:ext cx="10059369" cy="710206"/>
          </a:xfrm>
        </p:spPr>
        <p:txBody>
          <a:bodyPr>
            <a:normAutofit/>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Identifying “High-Poverty” Campuses</a:t>
            </a:r>
          </a:p>
        </p:txBody>
      </p:sp>
      <p:sp>
        <p:nvSpPr>
          <p:cNvPr id="3" name="Slide Number Placeholder 2">
            <a:extLst>
              <a:ext uri="{FF2B5EF4-FFF2-40B4-BE49-F238E27FC236}">
                <a16:creationId xmlns:a16="http://schemas.microsoft.com/office/drawing/2014/main" id="{A1F3B459-25BC-47D8-894E-1527C858252B}"/>
              </a:ext>
            </a:extLst>
          </p:cNvPr>
          <p:cNvSpPr>
            <a:spLocks noGrp="1"/>
          </p:cNvSpPr>
          <p:nvPr>
            <p:ph type="sldNum" sz="quarter" idx="12"/>
          </p:nvPr>
        </p:nvSpPr>
        <p:spPr/>
        <p:txBody>
          <a:bodyPr/>
          <a:lstStyle/>
          <a:p>
            <a:fld id="{0088AB57-2DBE-44A3-AE96-942C49E954BF}" type="slidenum">
              <a:rPr lang="en-US" smtClean="0"/>
              <a:t>8</a:t>
            </a:fld>
            <a:endParaRPr lang="en-US" dirty="0"/>
          </a:p>
        </p:txBody>
      </p:sp>
      <p:sp>
        <p:nvSpPr>
          <p:cNvPr id="4" name="Content Placeholder 3">
            <a:extLst>
              <a:ext uri="{FF2B5EF4-FFF2-40B4-BE49-F238E27FC236}">
                <a16:creationId xmlns:a16="http://schemas.microsoft.com/office/drawing/2014/main" id="{1C0CE91F-F8DC-4E97-9E5A-CD9EEC50A54B}"/>
              </a:ext>
            </a:extLst>
          </p:cNvPr>
          <p:cNvSpPr>
            <a:spLocks noGrp="1"/>
          </p:cNvSpPr>
          <p:nvPr>
            <p:ph idx="13"/>
          </p:nvPr>
        </p:nvSpPr>
        <p:spPr>
          <a:xfrm>
            <a:off x="838198" y="1546169"/>
            <a:ext cx="10515599" cy="4567552"/>
          </a:xfrm>
        </p:spPr>
        <p:txBody>
          <a:bodyPr/>
          <a:lstStyle/>
          <a:p>
            <a:pPr marL="285750" indent="-285750">
              <a:buFont typeface="Arial" panose="020B0604020202020204" pitchFamily="34" charset="0"/>
              <a:buChar char="•"/>
            </a:pPr>
            <a:endParaRPr lang="en-US" b="0" dirty="0">
              <a:solidFill>
                <a:srgbClr val="000000"/>
              </a:solidFill>
              <a:latin typeface="+mn-lt"/>
              <a:ea typeface="Calibri" panose="020F0502020204030204" pitchFamily="34" charset="0"/>
            </a:endParaRPr>
          </a:p>
          <a:p>
            <a:pPr marL="285750" indent="-285750">
              <a:buFont typeface="Arial" panose="020B0604020202020204" pitchFamily="34" charset="0"/>
              <a:buChar char="•"/>
            </a:pPr>
            <a:r>
              <a:rPr lang="en-US" b="0" dirty="0">
                <a:solidFill>
                  <a:srgbClr val="000000"/>
                </a:solidFill>
                <a:latin typeface="+mn-lt"/>
                <a:ea typeface="Calibri" panose="020F0502020204030204" pitchFamily="34" charset="0"/>
              </a:rPr>
              <a:t>Campuses</a:t>
            </a:r>
            <a:r>
              <a:rPr lang="en-US" b="0" dirty="0">
                <a:solidFill>
                  <a:srgbClr val="000000"/>
                </a:solidFill>
                <a:effectLst/>
                <a:latin typeface="+mn-lt"/>
                <a:ea typeface="Calibri" panose="020F0502020204030204" pitchFamily="34" charset="0"/>
              </a:rPr>
              <a:t> that are in the highest quartile (top 25 percent) of campuses served by the LEA based on the percentage of economically disadvantaged students at the campus. </a:t>
            </a:r>
          </a:p>
          <a:p>
            <a:pPr marL="285750" indent="-285750">
              <a:buFont typeface="Arial" panose="020B0604020202020204" pitchFamily="34" charset="0"/>
              <a:buChar char="•"/>
            </a:pPr>
            <a:r>
              <a:rPr lang="en-US" b="0" dirty="0">
                <a:solidFill>
                  <a:srgbClr val="000000"/>
                </a:solidFill>
                <a:latin typeface="+mn-lt"/>
                <a:ea typeface="Calibri" panose="020F0502020204030204" pitchFamily="34" charset="0"/>
              </a:rPr>
              <a:t>LEAs should calculate this ranking using poverty percentage data that is consistent with </a:t>
            </a:r>
            <a:r>
              <a:rPr lang="en-US" dirty="0">
                <a:solidFill>
                  <a:srgbClr val="000000"/>
                </a:solidFill>
                <a:latin typeface="+mn-lt"/>
                <a:ea typeface="Calibri" panose="020F0502020204030204" pitchFamily="34" charset="0"/>
              </a:rPr>
              <a:t>October 2022 </a:t>
            </a:r>
            <a:r>
              <a:rPr lang="en-US" b="0" dirty="0">
                <a:solidFill>
                  <a:srgbClr val="000000"/>
                </a:solidFill>
                <a:latin typeface="+mn-lt"/>
                <a:ea typeface="Calibri" panose="020F0502020204030204" pitchFamily="34" charset="0"/>
              </a:rPr>
              <a:t>(FY 2023/School Year 2022</a:t>
            </a:r>
            <a:r>
              <a:rPr lang="en-US" b="0" dirty="0">
                <a:latin typeface="+mn-lt"/>
              </a:rPr>
              <a:t>–2023) </a:t>
            </a:r>
            <a:r>
              <a:rPr lang="en-US" dirty="0">
                <a:solidFill>
                  <a:srgbClr val="000000"/>
                </a:solidFill>
                <a:latin typeface="+mn-lt"/>
                <a:ea typeface="Calibri" panose="020F0502020204030204" pitchFamily="34" charset="0"/>
              </a:rPr>
              <a:t>PEIMS Fall snapshot </a:t>
            </a:r>
            <a:r>
              <a:rPr lang="en-US" b="0" dirty="0">
                <a:solidFill>
                  <a:srgbClr val="000000"/>
                </a:solidFill>
                <a:latin typeface="+mn-lt"/>
                <a:ea typeface="Calibri" panose="020F0502020204030204" pitchFamily="34" charset="0"/>
              </a:rPr>
              <a:t>data.</a:t>
            </a:r>
            <a:endParaRPr lang="en-US" b="0" dirty="0">
              <a:solidFill>
                <a:srgbClr val="000000"/>
              </a:solidFill>
              <a:effectLst/>
              <a:latin typeface="+mn-lt"/>
              <a:ea typeface="Calibri" panose="020F0502020204030204" pitchFamily="34" charset="0"/>
            </a:endParaRPr>
          </a:p>
          <a:p>
            <a:endParaRPr lang="en-US" b="0" strike="sngStrike" dirty="0">
              <a:solidFill>
                <a:srgbClr val="000000"/>
              </a:solidFill>
              <a:effectLst/>
              <a:latin typeface="+mn-lt"/>
              <a:ea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00444486-A1DE-41BA-B510-EA9FC1160501}"/>
              </a:ext>
            </a:extLst>
          </p:cNvPr>
          <p:cNvSpPr txBox="1"/>
          <p:nvPr/>
        </p:nvSpPr>
        <p:spPr>
          <a:xfrm>
            <a:off x="3383620" y="6440640"/>
            <a:ext cx="542475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Federal Fiscal Compliance and Reporting Division</a:t>
            </a:r>
          </a:p>
        </p:txBody>
      </p:sp>
    </p:spTree>
    <p:extLst>
      <p:ext uri="{BB962C8B-B14F-4D97-AF65-F5344CB8AC3E}">
        <p14:creationId xmlns:p14="http://schemas.microsoft.com/office/powerpoint/2010/main" val="134669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5B55-299D-4812-93C5-02045324FCCB}"/>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Which State and local funding is included?</a:t>
            </a:r>
          </a:p>
        </p:txBody>
      </p:sp>
      <p:sp>
        <p:nvSpPr>
          <p:cNvPr id="3" name="Slide Number Placeholder 2">
            <a:extLst>
              <a:ext uri="{FF2B5EF4-FFF2-40B4-BE49-F238E27FC236}">
                <a16:creationId xmlns:a16="http://schemas.microsoft.com/office/drawing/2014/main" id="{4D2E3CE6-0253-4800-BF1C-8BC849B9A785}"/>
              </a:ext>
            </a:extLst>
          </p:cNvPr>
          <p:cNvSpPr>
            <a:spLocks noGrp="1"/>
          </p:cNvSpPr>
          <p:nvPr>
            <p:ph type="sldNum" sz="quarter" idx="12"/>
          </p:nvPr>
        </p:nvSpPr>
        <p:spPr/>
        <p:txBody>
          <a:bodyPr/>
          <a:lstStyle/>
          <a:p>
            <a:fld id="{0088AB57-2DBE-44A3-AE96-942C49E954BF}" type="slidenum">
              <a:rPr lang="en-US" smtClean="0"/>
              <a:t>9</a:t>
            </a:fld>
            <a:endParaRPr lang="en-US" dirty="0"/>
          </a:p>
        </p:txBody>
      </p:sp>
      <p:sp>
        <p:nvSpPr>
          <p:cNvPr id="4" name="Content Placeholder 3">
            <a:extLst>
              <a:ext uri="{FF2B5EF4-FFF2-40B4-BE49-F238E27FC236}">
                <a16:creationId xmlns:a16="http://schemas.microsoft.com/office/drawing/2014/main" id="{F5441143-BA88-41F4-A5A3-5AD1A3C7A395}"/>
              </a:ext>
            </a:extLst>
          </p:cNvPr>
          <p:cNvSpPr>
            <a:spLocks noGrp="1"/>
          </p:cNvSpPr>
          <p:nvPr>
            <p:ph idx="13"/>
          </p:nvPr>
        </p:nvSpPr>
        <p:spPr>
          <a:xfrm>
            <a:off x="838199" y="1286541"/>
            <a:ext cx="10515599" cy="5167422"/>
          </a:xfrm>
        </p:spPr>
        <p:txBody>
          <a:bodyPr>
            <a:normAutofit/>
          </a:bodyPr>
          <a:lstStyle/>
          <a:p>
            <a:pPr marL="285750" indent="-285750">
              <a:buFont typeface="Arial" panose="020B0604020202020204" pitchFamily="34" charset="0"/>
              <a:buChar char="•"/>
            </a:pPr>
            <a:endParaRPr lang="en-US" sz="2600" b="0" dirty="0">
              <a:latin typeface="Calibri (Body)"/>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600" b="0" dirty="0">
                <a:latin typeface="Calibri (Body)"/>
                <a:ea typeface="Calibri" panose="020F0502020204030204" pitchFamily="34" charset="0"/>
                <a:cs typeface="Times New Roman" panose="02020603050405020304" pitchFamily="18" charset="0"/>
              </a:rPr>
              <a:t>A</a:t>
            </a:r>
            <a:r>
              <a:rPr lang="en-US" sz="2600" b="0" dirty="0">
                <a:effectLst/>
                <a:latin typeface="Calibri (Body)"/>
                <a:ea typeface="Calibri" panose="020F0502020204030204" pitchFamily="34" charset="0"/>
                <a:cs typeface="Times New Roman" panose="02020603050405020304" pitchFamily="18" charset="0"/>
              </a:rPr>
              <a:t>ll sources of </a:t>
            </a:r>
            <a:r>
              <a:rPr lang="en-US" sz="2600" dirty="0">
                <a:effectLst/>
                <a:latin typeface="Calibri (Body)"/>
                <a:ea typeface="Calibri" panose="020F0502020204030204" pitchFamily="34" charset="0"/>
                <a:cs typeface="Times New Roman" panose="02020603050405020304" pitchFamily="18" charset="0"/>
              </a:rPr>
              <a:t>State and local </a:t>
            </a:r>
            <a:r>
              <a:rPr lang="en-US" sz="2600" b="0" dirty="0">
                <a:effectLst/>
                <a:latin typeface="Calibri (Body)"/>
                <a:ea typeface="Calibri" panose="020F0502020204030204" pitchFamily="34" charset="0"/>
                <a:cs typeface="Times New Roman" panose="02020603050405020304" pitchFamily="18" charset="0"/>
              </a:rPr>
              <a:t>funds the LEA has allocated to each campus for free public education. </a:t>
            </a:r>
          </a:p>
          <a:p>
            <a:pPr marL="285750" indent="-285750">
              <a:buFont typeface="Arial" panose="020B0604020202020204" pitchFamily="34" charset="0"/>
              <a:buChar char="•"/>
            </a:pPr>
            <a:r>
              <a:rPr lang="en-US" sz="2600" b="0" dirty="0">
                <a:latin typeface="Calibri (Body)"/>
                <a:ea typeface="Calibri" panose="020F0502020204030204" pitchFamily="34" charset="0"/>
                <a:cs typeface="Times New Roman" panose="02020603050405020304" pitchFamily="18" charset="0"/>
              </a:rPr>
              <a:t>D</a:t>
            </a:r>
            <a:r>
              <a:rPr lang="en-US" sz="2600" b="0" dirty="0">
                <a:effectLst/>
                <a:latin typeface="Calibri (Body)"/>
                <a:ea typeface="Calibri" panose="020F0502020204030204" pitchFamily="34" charset="0"/>
                <a:cs typeface="Times New Roman" panose="02020603050405020304" pitchFamily="18" charset="0"/>
              </a:rPr>
              <a:t>oes not include dedicated funds for capital outlays and debt service.  </a:t>
            </a:r>
          </a:p>
          <a:p>
            <a:pPr marL="285750" indent="-285750">
              <a:buFont typeface="Arial" panose="020B0604020202020204" pitchFamily="34" charset="0"/>
              <a:buChar char="•"/>
            </a:pPr>
            <a:r>
              <a:rPr lang="en-US" sz="2600" b="0" dirty="0">
                <a:latin typeface="Calibri (Body)"/>
                <a:ea typeface="Calibri" panose="020F0502020204030204" pitchFamily="34" charset="0"/>
                <a:cs typeface="Times New Roman" panose="02020603050405020304" pitchFamily="18" charset="0"/>
              </a:rPr>
              <a:t>Does </a:t>
            </a:r>
            <a:r>
              <a:rPr lang="en-US" sz="2600" b="0" dirty="0">
                <a:effectLst/>
                <a:latin typeface="Calibri (Body)"/>
                <a:ea typeface="Calibri" panose="020F0502020204030204" pitchFamily="34" charset="0"/>
                <a:cs typeface="Times New Roman" panose="02020603050405020304" pitchFamily="18" charset="0"/>
              </a:rPr>
              <a:t>not include federal funds or support from private donors, such as charitable contributions. </a:t>
            </a:r>
            <a:endParaRPr lang="en-US" sz="2600" b="0" dirty="0">
              <a:latin typeface="Calibri (Body)"/>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600" b="0" dirty="0">
                <a:latin typeface="Calibri (Body)"/>
                <a:ea typeface="Calibri" panose="020F0502020204030204" pitchFamily="34" charset="0"/>
                <a:cs typeface="Times New Roman" panose="02020603050405020304" pitchFamily="18" charset="0"/>
              </a:rPr>
              <a:t>D</a:t>
            </a:r>
            <a:r>
              <a:rPr lang="en-US" sz="2600" b="0" dirty="0">
                <a:effectLst/>
                <a:latin typeface="Calibri (Body)"/>
                <a:ea typeface="Calibri" panose="020F0502020204030204" pitchFamily="34" charset="0"/>
                <a:cs typeface="Times New Roman" panose="02020603050405020304" pitchFamily="18" charset="0"/>
              </a:rPr>
              <a:t>ata must be consistent with sources of State and local funding that an LEA uses to report for the purposes of per-pupil expenditures in PEIMS. </a:t>
            </a:r>
          </a:p>
          <a:p>
            <a:pPr marL="342900" indent="-342900">
              <a:buFont typeface="Arial" panose="020B0604020202020204" pitchFamily="34" charset="0"/>
              <a:buChar char="•"/>
            </a:pPr>
            <a:r>
              <a:rPr lang="en-US" sz="2600" b="0" dirty="0">
                <a:effectLst/>
                <a:latin typeface="Calibri (Body)"/>
                <a:ea typeface="Times New Roman" panose="02020603050405020304" pitchFamily="18" charset="0"/>
              </a:rPr>
              <a:t>LEAs must use the </a:t>
            </a:r>
            <a:r>
              <a:rPr lang="en-US" sz="2600" dirty="0">
                <a:effectLst/>
                <a:latin typeface="Calibri (Body)"/>
                <a:ea typeface="Times New Roman" panose="02020603050405020304" pitchFamily="18" charset="0"/>
              </a:rPr>
              <a:t>board-adopted budget in effect at the PEIMS Fall </a:t>
            </a:r>
            <a:br>
              <a:rPr lang="en-US" sz="2600" dirty="0">
                <a:latin typeface="Calibri (Body)"/>
                <a:ea typeface="Times New Roman" panose="02020603050405020304" pitchFamily="18" charset="0"/>
              </a:rPr>
            </a:br>
            <a:r>
              <a:rPr lang="en-US" sz="2600" dirty="0">
                <a:latin typeface="Calibri (Body)"/>
                <a:ea typeface="Times New Roman" panose="02020603050405020304" pitchFamily="18" charset="0"/>
              </a:rPr>
              <a:t>S</a:t>
            </a:r>
            <a:r>
              <a:rPr lang="en-US" sz="2600" dirty="0">
                <a:effectLst/>
                <a:latin typeface="Calibri (Body)"/>
                <a:ea typeface="Times New Roman" panose="02020603050405020304" pitchFamily="18" charset="0"/>
              </a:rPr>
              <a:t>napshot </a:t>
            </a:r>
            <a:r>
              <a:rPr lang="en-US" sz="2600" b="0" dirty="0">
                <a:effectLst/>
                <a:latin typeface="Calibri (Body)"/>
                <a:ea typeface="Times New Roman" panose="02020603050405020304" pitchFamily="18" charset="0"/>
              </a:rPr>
              <a:t>date and use this budget data consistently to make comparisons across all three fiscal years (FY 2021 to FY 2022, and FY 2022 to FY 2023).  </a:t>
            </a:r>
          </a:p>
          <a:p>
            <a:endParaRPr lang="en-US" sz="2600" b="0" dirty="0">
              <a:effectLst/>
              <a:highlight>
                <a:srgbClr val="FFFF00"/>
              </a:highlight>
              <a:latin typeface="Calibri (Body)"/>
              <a:ea typeface="Times New Roman" panose="02020603050405020304" pitchFamily="18" charset="0"/>
            </a:endParaRPr>
          </a:p>
        </p:txBody>
      </p:sp>
    </p:spTree>
    <p:extLst>
      <p:ext uri="{BB962C8B-B14F-4D97-AF65-F5344CB8AC3E}">
        <p14:creationId xmlns:p14="http://schemas.microsoft.com/office/powerpoint/2010/main" val="2460623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B3D4DD57-EBBC-4DFB-B6BE-7E41506CE619}"/>
    </a:ext>
  </a:extLst>
</a:theme>
</file>

<file path=ppt/theme/theme10.xml><?xml version="1.0" encoding="utf-8"?>
<a:theme xmlns:a="http://schemas.openxmlformats.org/drawingml/2006/main" name="3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Standard Theme">
  <a:themeElements>
    <a:clrScheme name="TEA">
      <a:dk1>
        <a:srgbClr val="000000"/>
      </a:dk1>
      <a:lt1>
        <a:srgbClr val="FFFFFF"/>
      </a:lt1>
      <a:dk2>
        <a:srgbClr val="1482C5"/>
      </a:dk2>
      <a:lt2>
        <a:srgbClr val="808080"/>
      </a:lt2>
      <a:accent1>
        <a:srgbClr val="1482C5"/>
      </a:accent1>
      <a:accent2>
        <a:srgbClr val="32A4EA"/>
      </a:accent2>
      <a:accent3>
        <a:srgbClr val="82C7F2"/>
      </a:accent3>
      <a:accent4>
        <a:srgbClr val="D2EBFA"/>
      </a:accent4>
      <a:accent5>
        <a:srgbClr val="B2B2B2"/>
      </a:accent5>
      <a:accent6>
        <a:srgbClr val="E2E2E2"/>
      </a:accent6>
      <a:hlink>
        <a:srgbClr val="DC8700"/>
      </a:hlink>
      <a:folHlink>
        <a:srgbClr val="F9DFB5"/>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defPPr>
      </a:lstStyle>
    </a:txDef>
  </a:objectDefaults>
  <a:extraClrSchemeLst/>
  <a:extLst>
    <a:ext uri="{05A4C25C-085E-4340-85A3-A5531E510DB2}">
      <thm15:themeFamily xmlns:thm15="http://schemas.microsoft.com/office/thememl/2012/main" name="blank.potx" id="{93C5A454-C9F1-4ADA-A139-1F9653538DC2}" vid="{6B3AE13A-4241-4415-85A2-341C3844B043}"/>
    </a:ext>
  </a:extLst>
</a:theme>
</file>

<file path=ppt/theme/theme13.xml><?xml version="1.0" encoding="utf-8"?>
<a:theme xmlns:a="http://schemas.openxmlformats.org/drawingml/2006/main" name="2_Standard Theme">
  <a:themeElements>
    <a:clrScheme name="TEA">
      <a:dk1>
        <a:srgbClr val="000000"/>
      </a:dk1>
      <a:lt1>
        <a:srgbClr val="FFFFFF"/>
      </a:lt1>
      <a:dk2>
        <a:srgbClr val="1482C5"/>
      </a:dk2>
      <a:lt2>
        <a:srgbClr val="808080"/>
      </a:lt2>
      <a:accent1>
        <a:srgbClr val="1482C5"/>
      </a:accent1>
      <a:accent2>
        <a:srgbClr val="32A4EA"/>
      </a:accent2>
      <a:accent3>
        <a:srgbClr val="82C7F2"/>
      </a:accent3>
      <a:accent4>
        <a:srgbClr val="D2EBFA"/>
      </a:accent4>
      <a:accent5>
        <a:srgbClr val="B2B2B2"/>
      </a:accent5>
      <a:accent6>
        <a:srgbClr val="E2E2E2"/>
      </a:accent6>
      <a:hlink>
        <a:srgbClr val="DC8700"/>
      </a:hlink>
      <a:folHlink>
        <a:srgbClr val="F9DFB5"/>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defPPr>
      </a:lstStyle>
    </a:txDef>
  </a:objectDefaults>
  <a:extraClrSchemeLst/>
</a:theme>
</file>

<file path=ppt/theme/theme14.xml><?xml version="1.0" encoding="utf-8"?>
<a:theme xmlns:a="http://schemas.openxmlformats.org/drawingml/2006/main" name="5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  Read-Only" id="{F9E0D4C1-E649-4740-A21D-65E6D9A4FB82}" vid="{F3F1DB89-3E55-44F2-991E-A0DE4D5313C8}"/>
    </a:ext>
  </a:extLst>
</a:theme>
</file>

<file path=ppt/theme/theme15.xml><?xml version="1.0" encoding="utf-8"?>
<a:theme xmlns:a="http://schemas.openxmlformats.org/drawingml/2006/main" name="6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16.xml><?xml version="1.0" encoding="utf-8"?>
<a:theme xmlns:a="http://schemas.openxmlformats.org/drawingml/2006/main" name="1_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305496"/>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_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2BD9434D-C87D-4445-88ED-63FBBC23E0C3}"/>
    </a:ext>
  </a:extLst>
</a:theme>
</file>

<file path=ppt/theme/theme18.xml><?xml version="1.0" encoding="utf-8"?>
<a:theme xmlns:a="http://schemas.openxmlformats.org/drawingml/2006/main" name="7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1_ 10.10.18" id="{94AB2489-7620-4D53-B51A-B7695CC415DF}" vid="{7477C27E-C08C-4A50-BCD5-D4B09D6A4835}"/>
    </a:ext>
  </a:extLst>
</a:theme>
</file>

<file path=ppt/theme/theme19.xml><?xml version="1.0" encoding="utf-8"?>
<a:theme xmlns:a="http://schemas.openxmlformats.org/drawingml/2006/main" name="8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  Read-Only" id="{0209D5E3-172F-4D82-A3FE-EE7E50EC205E}" vid="{F89AA379-0CED-43F1-91F9-8AA427067C23}"/>
    </a:ext>
  </a:extLst>
</a:theme>
</file>

<file path=ppt/theme/theme2.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2BD9434D-C87D-4445-88ED-63FBBC23E0C3}"/>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C2A69B96-16D7-43ED-A4C2-27C550E633D8}"/>
    </a:ext>
  </a:extLst>
</a:theme>
</file>

<file path=ppt/theme/theme5.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5A62F7E6-2D63-48EA-A72F-2A479952FD95}"/>
    </a:ext>
  </a:extLst>
</a:theme>
</file>

<file path=ppt/theme/theme6.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305496"/>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Standard Theme">
  <a:themeElements>
    <a:clrScheme name="TEA">
      <a:dk1>
        <a:srgbClr val="000000"/>
      </a:dk1>
      <a:lt1>
        <a:srgbClr val="FFFFFF"/>
      </a:lt1>
      <a:dk2>
        <a:srgbClr val="1482C5"/>
      </a:dk2>
      <a:lt2>
        <a:srgbClr val="808080"/>
      </a:lt2>
      <a:accent1>
        <a:srgbClr val="1482C5"/>
      </a:accent1>
      <a:accent2>
        <a:srgbClr val="32A4EA"/>
      </a:accent2>
      <a:accent3>
        <a:srgbClr val="82C7F2"/>
      </a:accent3>
      <a:accent4>
        <a:srgbClr val="D2EBFA"/>
      </a:accent4>
      <a:accent5>
        <a:srgbClr val="B2B2B2"/>
      </a:accent5>
      <a:accent6>
        <a:srgbClr val="E2E2E2"/>
      </a:accent6>
      <a:hlink>
        <a:srgbClr val="DC8700"/>
      </a:hlink>
      <a:folHlink>
        <a:srgbClr val="F9DFB5"/>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defPPr>
      </a:lstStyle>
    </a:txDef>
  </a:objectDefaults>
  <a:extraClrSchemeLst/>
  <a:extLst>
    <a:ext uri="{05A4C25C-085E-4340-85A3-A5531E510DB2}">
      <thm15:themeFamily xmlns:thm15="http://schemas.microsoft.com/office/thememl/2012/main" name="blank.potx" id="{0811DBC3-ED98-4813-A9F8-1F68697BBBF7}" vid="{8F79AA7D-BAE9-4C35-A9CB-80BF0ACCB962}"/>
    </a:ext>
  </a:extLst>
</a:theme>
</file>

<file path=ppt/theme/theme8.xml><?xml version="1.0" encoding="utf-8"?>
<a:theme xmlns:a="http://schemas.openxmlformats.org/drawingml/2006/main" name="Standard Theme">
  <a:themeElements>
    <a:clrScheme name="TEA">
      <a:dk1>
        <a:srgbClr val="000000"/>
      </a:dk1>
      <a:lt1>
        <a:srgbClr val="FFFFFF"/>
      </a:lt1>
      <a:dk2>
        <a:srgbClr val="1482C5"/>
      </a:dk2>
      <a:lt2>
        <a:srgbClr val="808080"/>
      </a:lt2>
      <a:accent1>
        <a:srgbClr val="1482C5"/>
      </a:accent1>
      <a:accent2>
        <a:srgbClr val="32A4EA"/>
      </a:accent2>
      <a:accent3>
        <a:srgbClr val="82C7F2"/>
      </a:accent3>
      <a:accent4>
        <a:srgbClr val="D2EBFA"/>
      </a:accent4>
      <a:accent5>
        <a:srgbClr val="B2B2B2"/>
      </a:accent5>
      <a:accent6>
        <a:srgbClr val="E2E2E2"/>
      </a:accent6>
      <a:hlink>
        <a:srgbClr val="DC8700"/>
      </a:hlink>
      <a:folHlink>
        <a:srgbClr val="F9DFB5"/>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defPPr>
      </a:lstStyle>
    </a:txDef>
  </a:objectDefaults>
  <a:extraClrSchemeLst/>
  <a:extLst>
    <a:ext uri="{05A4C25C-085E-4340-85A3-A5531E510DB2}">
      <thm15:themeFamily xmlns:thm15="http://schemas.microsoft.com/office/thememl/2012/main" name="blank.potx" id="{93C5A454-C9F1-4ADA-A139-1F9653538DC2}" vid="{6B3AE13A-4241-4415-85A2-341C3844B043}"/>
    </a:ext>
  </a:extLst>
</a:theme>
</file>

<file path=ppt/theme/theme9.xml><?xml version="1.0" encoding="utf-8"?>
<a:theme xmlns:a="http://schemas.openxmlformats.org/drawingml/2006/main" name="2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04439386401841904A03AB74B4EBE8" ma:contentTypeVersion="8" ma:contentTypeDescription="Create a new document." ma:contentTypeScope="" ma:versionID="987c968fd63d90d72b7388ba6ec08a72">
  <xsd:schema xmlns:xsd="http://www.w3.org/2001/XMLSchema" xmlns:xs="http://www.w3.org/2001/XMLSchema" xmlns:p="http://schemas.microsoft.com/office/2006/metadata/properties" xmlns:ns3="aef8002c-5eec-4577-90a9-be6dab481291" targetNamespace="http://schemas.microsoft.com/office/2006/metadata/properties" ma:root="true" ma:fieldsID="b54d8e9c4805b9493473dfdbf3fb57ca" ns3:_="">
    <xsd:import namespace="aef8002c-5eec-4577-90a9-be6dab4812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8002c-5eec-4577-90a9-be6dab481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761D53-C813-465A-99F8-421335569734}">
  <ds:schemaRefs>
    <ds:schemaRef ds:uri="http://purl.org/dc/elements/1.1/"/>
    <ds:schemaRef ds:uri="http://schemas.microsoft.com/office/2006/metadata/properties"/>
    <ds:schemaRef ds:uri="aef8002c-5eec-4577-90a9-be6dab48129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519AFD2-2797-40C7-B023-7E9CF74F62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8002c-5eec-4577-90a9-be6dab48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AF67C3-B506-4AC4-899A-042BFB5037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TEA_Presentation_Template_Redesign_Final</Template>
  <TotalTime>8854</TotalTime>
  <Words>2753</Words>
  <Application>Microsoft Office PowerPoint</Application>
  <PresentationFormat>Widescreen</PresentationFormat>
  <Paragraphs>211</Paragraphs>
  <Slides>26</Slides>
  <Notes>1</Notes>
  <HiddenSlides>0</HiddenSlides>
  <MMClips>0</MMClips>
  <ScaleCrop>false</ScaleCrop>
  <HeadingPairs>
    <vt:vector size="8" baseType="variant">
      <vt:variant>
        <vt:lpstr>Fonts Used</vt:lpstr>
      </vt:variant>
      <vt:variant>
        <vt:i4>12</vt:i4>
      </vt:variant>
      <vt:variant>
        <vt:lpstr>Theme</vt:lpstr>
      </vt:variant>
      <vt:variant>
        <vt:i4>19</vt:i4>
      </vt:variant>
      <vt:variant>
        <vt:lpstr>Embedded OLE Servers</vt:lpstr>
      </vt:variant>
      <vt:variant>
        <vt:i4>1</vt:i4>
      </vt:variant>
      <vt:variant>
        <vt:lpstr>Slide Titles</vt:lpstr>
      </vt:variant>
      <vt:variant>
        <vt:i4>26</vt:i4>
      </vt:variant>
    </vt:vector>
  </HeadingPairs>
  <TitlesOfParts>
    <vt:vector size="58" baseType="lpstr">
      <vt:lpstr>Arial</vt:lpstr>
      <vt:lpstr>Calibri</vt:lpstr>
      <vt:lpstr>Calibri (Body)</vt:lpstr>
      <vt:lpstr>Calibri Light</vt:lpstr>
      <vt:lpstr>Courier New</vt:lpstr>
      <vt:lpstr>Open Sans</vt:lpstr>
      <vt:lpstr>Open Sans (Body)</vt:lpstr>
      <vt:lpstr>Open Sans (Headings)</vt:lpstr>
      <vt:lpstr>Open Sans Light</vt:lpstr>
      <vt:lpstr>Open Sans Semibold</vt:lpstr>
      <vt:lpstr>Symbol</vt:lpstr>
      <vt:lpstr>Wingdings</vt:lpstr>
      <vt:lpstr>Main Title Slides</vt:lpstr>
      <vt:lpstr>Section Title Slides</vt:lpstr>
      <vt:lpstr>TEA Main Slide</vt:lpstr>
      <vt:lpstr>1_TEA Main Slide</vt:lpstr>
      <vt:lpstr>TEA Opener - Blank</vt:lpstr>
      <vt:lpstr>Custom Design</vt:lpstr>
      <vt:lpstr>5_Standard Theme</vt:lpstr>
      <vt:lpstr>Standard Theme</vt:lpstr>
      <vt:lpstr>2_TEA Main Slide</vt:lpstr>
      <vt:lpstr>3_TEA Main Slide</vt:lpstr>
      <vt:lpstr>4_TEA Main Slide</vt:lpstr>
      <vt:lpstr>1_Standard Theme</vt:lpstr>
      <vt:lpstr>2_Standard Theme</vt:lpstr>
      <vt:lpstr>5_TEA Main Slide</vt:lpstr>
      <vt:lpstr>6_TEA Main Slide</vt:lpstr>
      <vt:lpstr>1_Custom Design</vt:lpstr>
      <vt:lpstr>2_Section Title Slides</vt:lpstr>
      <vt:lpstr>7_TEA Main Slide</vt:lpstr>
      <vt:lpstr>8_TEA Main Slide</vt:lpstr>
      <vt:lpstr>think-cell Slide</vt:lpstr>
      <vt:lpstr>FY 2023 LEA-level  Maintenance of Equity (MOEquity)  Overview &amp; Updates</vt:lpstr>
      <vt:lpstr>Disclaimer</vt:lpstr>
      <vt:lpstr>Topics Covered</vt:lpstr>
      <vt:lpstr>Purpose &amp; Intent of LEA-level MOEquity</vt:lpstr>
      <vt:lpstr>LEAs Subject to LEA-level MOEquity</vt:lpstr>
      <vt:lpstr>Independence/Uniqueness of Federal Fiscal Compliance Requirements</vt:lpstr>
      <vt:lpstr>Meeting LEA-level MOEquity</vt:lpstr>
      <vt:lpstr>Identifying “High-Poverty” Campuses</vt:lpstr>
      <vt:lpstr>Which State and local funding is included?</vt:lpstr>
      <vt:lpstr>Which FTEs are included?</vt:lpstr>
      <vt:lpstr>LEA-level MOEquity Test Methods</vt:lpstr>
      <vt:lpstr>Automatic Exceptions for LEA-level MOEquity</vt:lpstr>
      <vt:lpstr>Automatic Exceptions (continued)</vt:lpstr>
      <vt:lpstr>Automatically/Not Automatically Excepted LEAs</vt:lpstr>
      <vt:lpstr>MOEquity Document Submission Plan</vt:lpstr>
      <vt:lpstr>Options for LEAs that are Not Automatically Excepted</vt:lpstr>
      <vt:lpstr>Plan 1: LEA Self-Certification of Exception </vt:lpstr>
      <vt:lpstr>Plan 2: USDE Exception Request</vt:lpstr>
      <vt:lpstr>Plan 3: MOEquity Tool</vt:lpstr>
      <vt:lpstr>MOEquity Tool: Data Input &amp; Submission</vt:lpstr>
      <vt:lpstr>MOEquity Tool: Follow-up Training</vt:lpstr>
      <vt:lpstr>Summary of Four LEA-level MOEquity  Compliance Paths</vt:lpstr>
      <vt:lpstr>Summary of Compliance Paths (continued)</vt:lpstr>
      <vt:lpstr>LEA-level MOEquity Timeline</vt:lpstr>
      <vt:lpstr>Questions and Contact Information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Hodge, Andrew</dc:creator>
  <cp:lastModifiedBy>Garza, Luis</cp:lastModifiedBy>
  <cp:revision>122</cp:revision>
  <cp:lastPrinted>2022-08-19T14:27:39Z</cp:lastPrinted>
  <dcterms:created xsi:type="dcterms:W3CDTF">2019-01-02T20:43:06Z</dcterms:created>
  <dcterms:modified xsi:type="dcterms:W3CDTF">2022-09-21T18:58:55Z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0x0101004F04439386401841904A03AB74B4EBE8</vt:lpwstr>
  </property>
</Properties>
</file>