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416" r:id="rId2"/>
    <p:sldId id="316" r:id="rId3"/>
    <p:sldId id="437" r:id="rId4"/>
    <p:sldId id="442" r:id="rId5"/>
    <p:sldId id="445" r:id="rId6"/>
    <p:sldId id="446" r:id="rId7"/>
    <p:sldId id="447" r:id="rId8"/>
    <p:sldId id="444" r:id="rId9"/>
    <p:sldId id="448" r:id="rId10"/>
    <p:sldId id="443" r:id="rId11"/>
  </p:sldIdLst>
  <p:sldSz cx="9144000" cy="5143500" type="screen16x9"/>
  <p:notesSz cx="7019925" cy="9305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B23461E1-E39A-4C45-9986-B17AEE64DBD6}">
          <p14:sldIdLst>
            <p14:sldId id="416"/>
            <p14:sldId id="316"/>
            <p14:sldId id="437"/>
            <p14:sldId id="442"/>
            <p14:sldId id="445"/>
            <p14:sldId id="446"/>
            <p14:sldId id="447"/>
            <p14:sldId id="444"/>
            <p14:sldId id="448"/>
            <p14:sldId id="4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ly Leeper" initials="LL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3" autoAdjust="0"/>
    <p:restoredTop sz="91843" autoAdjust="0"/>
  </p:normalViewPr>
  <p:slideViewPr>
    <p:cSldViewPr snapToGrid="0">
      <p:cViewPr varScale="1">
        <p:scale>
          <a:sx n="135" d="100"/>
          <a:sy n="135" d="100"/>
        </p:scale>
        <p:origin x="318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6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3" y="1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E050AA2C-DBAC-4A26-B16B-F7EE90078759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3" y="8838722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A66355DA-3376-4CA9-893B-5817889C3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5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205537" cy="34909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  <a:noFill/>
          <a:ln>
            <a:noFill/>
          </a:ln>
        </p:spPr>
        <p:txBody>
          <a:bodyPr lIns="93264" tIns="93264" rIns="93264" bIns="93264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83681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952474"/>
            <a:ext cx="8229600" cy="39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742328"/>
            <a:ext cx="8229600" cy="285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4755560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4755560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4755560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5948"/>
            <a:ext cx="7772400" cy="515802"/>
          </a:xfrm>
        </p:spPr>
        <p:txBody>
          <a:bodyPr>
            <a:noAutofit/>
          </a:bodyPr>
          <a:lstStyle>
            <a:lvl1pPr algn="l"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71750"/>
            <a:ext cx="7086600" cy="476509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BD4E-F036-964B-B17B-C65818B1738F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08B6-69B7-6940-8AE0-B09D87BF09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6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952474"/>
            <a:ext cx="8229600" cy="39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742328"/>
            <a:ext cx="8229600" cy="285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4755560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124200" y="4755560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553200" y="4755560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6560" cy="514350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60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paringtexas.org/lms/LMSViewCourse.aspx?Course=4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B7B2F-A47F-47F5-97FA-81DB860E6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221299"/>
            <a:ext cx="8229600" cy="862013"/>
          </a:xfrm>
        </p:spPr>
        <p:txBody>
          <a:bodyPr/>
          <a:lstStyle/>
          <a:p>
            <a:pPr marL="203200" indent="0" algn="ctr">
              <a:buNone/>
            </a:pPr>
            <a:r>
              <a:rPr lang="en-US" sz="4000" b="1" dirty="0"/>
              <a:t>Ysleta ISD Testing Pilot Overview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5BCDA8A-72C0-4911-903C-055B325FE3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16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57243-B063-3640-9529-2B2C4E24AC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7DBBD56-23F4-4864-A41B-5EAFC6AB8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458018"/>
            <a:ext cx="2133600" cy="273900"/>
          </a:xfrm>
        </p:spPr>
        <p:txBody>
          <a:bodyPr/>
          <a:lstStyle/>
          <a:p>
            <a:pPr algn="r"/>
            <a:fld id="{839008B6-69B7-6940-8AE0-B09D87BF091E}" type="slidenum">
              <a:rPr lang="en-US" sz="1100" smtClean="0"/>
              <a:pPr algn="r"/>
              <a:t>10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5464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EE9E-D3F1-B549-9842-49CD3403FF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Dr. De La Torre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650C0-C2F9-764B-869B-091122CABF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Superintendent of Schools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71A56-A270-9A44-BA60-DF2EC795D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458018"/>
            <a:ext cx="2133600" cy="273900"/>
          </a:xfrm>
        </p:spPr>
        <p:txBody>
          <a:bodyPr/>
          <a:lstStyle/>
          <a:p>
            <a:pPr algn="r"/>
            <a:fld id="{839008B6-69B7-6940-8AE0-B09D87BF091E}" type="slidenum">
              <a:rPr lang="en-US" sz="1100" smtClean="0"/>
              <a:pPr algn="r"/>
              <a:t>2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6893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33FC7-3B8C-4A4E-9387-E56F77BE2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6696"/>
            <a:ext cx="8229600" cy="394800"/>
          </a:xfrm>
        </p:spPr>
        <p:txBody>
          <a:bodyPr/>
          <a:lstStyle/>
          <a:p>
            <a:r>
              <a:rPr lang="en-US" dirty="0"/>
              <a:t>Overview of 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82266-4B79-994C-8F59-BB0B883DBF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The Ysleta Independent School District is among a group of Texas school districts that will participate in a pilot program through Gov. Greg Abbott’s office to conduct mass COVID-19 rapid testing of its employees and students.</a:t>
            </a:r>
          </a:p>
          <a:p>
            <a:r>
              <a:rPr lang="en-US" sz="1800" dirty="0"/>
              <a:t>Through the pilot program, Ysleta ISD is expected to receive about 12,000 COVID-19 rapid tests called BinaxNOW COVID-19 Ag Card. It is an antigen test, which is designed to detect proteins from the virus that causes COVID-19. Positive results from these rapid tests are highly accurate and can help limit the spread of COVID-19 among families and communities.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AB85F05-6848-4CE4-9DDA-F977A7D55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458018"/>
            <a:ext cx="2133600" cy="273900"/>
          </a:xfrm>
        </p:spPr>
        <p:txBody>
          <a:bodyPr/>
          <a:lstStyle/>
          <a:p>
            <a:pPr algn="r"/>
            <a:fld id="{839008B6-69B7-6940-8AE0-B09D87BF091E}" type="slidenum">
              <a:rPr lang="en-US" sz="1100" smtClean="0"/>
              <a:pPr algn="r"/>
              <a:t>3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9283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69A23-9317-E648-8122-295B62AE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17980"/>
            <a:ext cx="8229600" cy="394800"/>
          </a:xfrm>
        </p:spPr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2B755-F974-6442-B11A-8B680CEAA8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09FD71E-1872-1942-9ABE-5D9422466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80"/>
            <a:ext cx="9144000" cy="3342780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B4BA9B7-9995-4C28-8546-9B8D3590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458018"/>
            <a:ext cx="2133600" cy="273900"/>
          </a:xfrm>
        </p:spPr>
        <p:txBody>
          <a:bodyPr/>
          <a:lstStyle/>
          <a:p>
            <a:pPr algn="r"/>
            <a:fld id="{839008B6-69B7-6940-8AE0-B09D87BF091E}" type="slidenum">
              <a:rPr lang="en-US" sz="1100" smtClean="0"/>
              <a:pPr algn="r"/>
              <a:t>4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493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97B26-33A5-404D-B3E3-3BCF052D93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982EEE6-B191-334B-8102-2E949B624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5568"/>
            <a:ext cx="9144000" cy="3562375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0EEBBB-8D26-4FCD-A863-1F8A807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458018"/>
            <a:ext cx="2133600" cy="273900"/>
          </a:xfrm>
        </p:spPr>
        <p:txBody>
          <a:bodyPr/>
          <a:lstStyle/>
          <a:p>
            <a:pPr algn="r"/>
            <a:fld id="{839008B6-69B7-6940-8AE0-B09D87BF091E}" type="slidenum">
              <a:rPr lang="en-US" sz="1100" smtClean="0"/>
              <a:pPr algn="r"/>
              <a:t>5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96803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C9EC150-A657-7447-8027-B3B199D53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8720"/>
            <a:ext cx="9144000" cy="25054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00392B-3C59-CB46-B944-C94BDC960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621207"/>
            <a:ext cx="8778240" cy="667146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C9D0727-798C-48AD-91C0-9D9DD0A6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458018"/>
            <a:ext cx="2133600" cy="273900"/>
          </a:xfrm>
        </p:spPr>
        <p:txBody>
          <a:bodyPr/>
          <a:lstStyle/>
          <a:p>
            <a:pPr algn="r"/>
            <a:fld id="{839008B6-69B7-6940-8AE0-B09D87BF091E}" type="slidenum">
              <a:rPr lang="en-US" sz="1100" smtClean="0"/>
              <a:pPr algn="r"/>
              <a:t>6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2875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97B26-33A5-404D-B3E3-3BCF052D93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982EEE6-B191-334B-8102-2E949B624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5568"/>
            <a:ext cx="9144000" cy="3562375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BDB2ED8-2017-474A-8334-E201B6DE0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5128"/>
            <a:ext cx="9144000" cy="1993243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6413A29-B393-4989-A78A-97CFCF49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458018"/>
            <a:ext cx="2133600" cy="273900"/>
          </a:xfrm>
        </p:spPr>
        <p:txBody>
          <a:bodyPr/>
          <a:lstStyle/>
          <a:p>
            <a:pPr algn="r"/>
            <a:fld id="{839008B6-69B7-6940-8AE0-B09D87BF091E}" type="slidenum">
              <a:rPr lang="en-US" sz="1100" smtClean="0"/>
              <a:pPr algn="r"/>
              <a:t>7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47016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F740D-38ED-9F40-863B-28BAC99FB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6815"/>
            <a:ext cx="8229600" cy="3948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05CD9-21C8-B248-95C6-4CD916882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68125"/>
            <a:ext cx="8229600" cy="3122544"/>
          </a:xfrm>
        </p:spPr>
        <p:txBody>
          <a:bodyPr/>
          <a:lstStyle/>
          <a:p>
            <a:r>
              <a:rPr lang="en-US" sz="1800" dirty="0"/>
              <a:t>This week we will accomplish the following as part of the pilot program: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Tuesday, October 13</a:t>
            </a:r>
            <a:r>
              <a:rPr lang="en-US" sz="1800" baseline="30000" dirty="0"/>
              <a:t>th</a:t>
            </a:r>
            <a:r>
              <a:rPr lang="en-US" sz="1800" dirty="0"/>
              <a:t>   -Test Central Office employees reporting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Wednesday, October 14</a:t>
            </a:r>
            <a:r>
              <a:rPr lang="en-US" sz="1800" baseline="30000" dirty="0"/>
              <a:t>th</a:t>
            </a:r>
            <a:r>
              <a:rPr lang="en-US" sz="1800" dirty="0"/>
              <a:t>  -  Test Central Office employees, Test and train Principals/Aps, Test Transportation Mechanics and Maintenance Personnel at Yermoland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Thursday, October 15</a:t>
            </a:r>
            <a:r>
              <a:rPr lang="en-US" sz="1800" baseline="30000" dirty="0"/>
              <a:t>th</a:t>
            </a:r>
            <a:r>
              <a:rPr lang="en-US" sz="1800" dirty="0"/>
              <a:t>  -  Test athletics teams, teachers, administrators, cafeteria workers, custodial staff, security at Del Valle High School</a:t>
            </a:r>
          </a:p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FBF338-50D2-4D4F-8057-80411569C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458018"/>
            <a:ext cx="2133600" cy="273900"/>
          </a:xfrm>
        </p:spPr>
        <p:txBody>
          <a:bodyPr/>
          <a:lstStyle/>
          <a:p>
            <a:pPr algn="r"/>
            <a:fld id="{839008B6-69B7-6940-8AE0-B09D87BF091E}" type="slidenum">
              <a:rPr lang="en-US" sz="1100" smtClean="0"/>
              <a:pPr algn="r"/>
              <a:t>8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64150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C6BA7-51BE-C74B-A605-EA4414F0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6696"/>
            <a:ext cx="8229600" cy="394800"/>
          </a:xfrm>
        </p:spPr>
        <p:txBody>
          <a:bodyPr/>
          <a:lstStyle/>
          <a:p>
            <a:r>
              <a:rPr lang="en-US" dirty="0"/>
              <a:t>What we need from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D5E96-A288-3346-8E51-80A6065570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Complete the </a:t>
            </a:r>
            <a:r>
              <a:rPr lang="en-US" sz="1800" dirty="0">
                <a:hlinkClick r:id="rId2"/>
              </a:rPr>
              <a:t>training and the test</a:t>
            </a:r>
            <a:r>
              <a:rPr lang="en-US" sz="1800" dirty="0"/>
              <a:t>, so we can lead the way for our staff and students. The course and test take about 30 minutes and are designed for non-medical personnel.</a:t>
            </a:r>
          </a:p>
          <a:p>
            <a:r>
              <a:rPr lang="en-US" sz="1800" dirty="0"/>
              <a:t>Encourage your teachers to participate to test on Thursday, October 15, 2020.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D474201-2F16-4E63-9BC1-0F058306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458018"/>
            <a:ext cx="2133600" cy="273900"/>
          </a:xfrm>
        </p:spPr>
        <p:txBody>
          <a:bodyPr/>
          <a:lstStyle/>
          <a:p>
            <a:pPr algn="r"/>
            <a:fld id="{839008B6-69B7-6940-8AE0-B09D87BF091E}" type="slidenum">
              <a:rPr lang="en-US" sz="1100" smtClean="0"/>
              <a:pPr algn="r"/>
              <a:t>9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79791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 Budg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7A531ECECD2C469E3DD688B75DA64A" ma:contentTypeVersion="5" ma:contentTypeDescription="Create a new document." ma:contentTypeScope="" ma:versionID="2a964bd9b427c177a05c4286126cabb9">
  <xsd:schema xmlns:xsd="http://www.w3.org/2001/XMLSchema" xmlns:xs="http://www.w3.org/2001/XMLSchema" xmlns:p="http://schemas.microsoft.com/office/2006/metadata/properties" xmlns:ns2="76d15e3a-63a4-49c0-adc3-8c8c5f4cb08f" targetNamespace="http://schemas.microsoft.com/office/2006/metadata/properties" ma:root="true" ma:fieldsID="348cd9005e010a87d095ff3c8aaa7f25" ns2:_="">
    <xsd:import namespace="76d15e3a-63a4-49c0-adc3-8c8c5f4cb0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15e3a-63a4-49c0-adc3-8c8c5f4cb0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161F11-9638-4F01-83FB-7334A1A3E096}"/>
</file>

<file path=customXml/itemProps2.xml><?xml version="1.0" encoding="utf-8"?>
<ds:datastoreItem xmlns:ds="http://schemas.openxmlformats.org/officeDocument/2006/customXml" ds:itemID="{3AAF40A1-11FE-43DC-8C7D-C81987D3E592}"/>
</file>

<file path=customXml/itemProps3.xml><?xml version="1.0" encoding="utf-8"?>
<ds:datastoreItem xmlns:ds="http://schemas.openxmlformats.org/officeDocument/2006/customXml" ds:itemID="{29C60F4E-A30F-47BF-A896-0721FC7ADB46}"/>
</file>

<file path=docProps/app.xml><?xml version="1.0" encoding="utf-8"?>
<Properties xmlns="http://schemas.openxmlformats.org/officeDocument/2006/extended-properties" xmlns:vt="http://schemas.openxmlformats.org/officeDocument/2006/docPropsVTypes">
  <TotalTime>13699</TotalTime>
  <Words>260</Words>
  <Application>Microsoft Office PowerPoint</Application>
  <PresentationFormat>On-screen Show (16:9)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2014 Budget</vt:lpstr>
      <vt:lpstr>PowerPoint Presentation</vt:lpstr>
      <vt:lpstr>Dr. De La Torre</vt:lpstr>
      <vt:lpstr>Overview of Testing</vt:lpstr>
      <vt:lpstr>Process</vt:lpstr>
      <vt:lpstr>PowerPoint Presentation</vt:lpstr>
      <vt:lpstr>PowerPoint Presentation</vt:lpstr>
      <vt:lpstr>PowerPoint Presentation</vt:lpstr>
      <vt:lpstr>Timeline</vt:lpstr>
      <vt:lpstr>What we need from you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GRIT</dc:title>
  <dc:creator>Fernando Marquez</dc:creator>
  <cp:lastModifiedBy>Yvonne M. Papa</cp:lastModifiedBy>
  <cp:revision>371</cp:revision>
  <cp:lastPrinted>2018-09-26T16:33:02Z</cp:lastPrinted>
  <dcterms:modified xsi:type="dcterms:W3CDTF">2020-10-13T17:50:35Z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0x0101008D7A531ECECD2C469E3DD688B75DA64A</vt:lpwstr>
  </property>
</Properties>
</file>