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325" r:id="rId2"/>
    <p:sldId id="357" r:id="rId3"/>
    <p:sldId id="358" r:id="rId4"/>
    <p:sldId id="359" r:id="rId5"/>
    <p:sldId id="396" r:id="rId6"/>
    <p:sldId id="397" r:id="rId7"/>
    <p:sldId id="398" r:id="rId8"/>
    <p:sldId id="363" r:id="rId9"/>
    <p:sldId id="395" r:id="rId10"/>
    <p:sldId id="365" r:id="rId11"/>
    <p:sldId id="400" r:id="rId12"/>
    <p:sldId id="361" r:id="rId13"/>
    <p:sldId id="383" r:id="rId14"/>
    <p:sldId id="37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Pena" initials="CP" lastIdx="3" clrIdx="0">
    <p:extLst>
      <p:ext uri="{19B8F6BF-5375-455C-9EA6-DF929625EA0E}">
        <p15:presenceInfo xmlns:p15="http://schemas.microsoft.com/office/powerpoint/2012/main" userId="S-1-5-21-602162358-1454471165-725345543-34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9F3D"/>
    <a:srgbClr val="B55440"/>
    <a:srgbClr val="5F91AC"/>
    <a:srgbClr val="933B30"/>
    <a:srgbClr val="1C1C1C"/>
    <a:srgbClr val="96AB4C"/>
    <a:srgbClr val="DA9F3C"/>
    <a:srgbClr val="B75440"/>
    <a:srgbClr val="D0E3EA"/>
    <a:srgbClr val="4F768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250" autoAdjust="0"/>
    <p:restoredTop sz="94434" autoAdjust="0"/>
  </p:normalViewPr>
  <p:slideViewPr>
    <p:cSldViewPr snapToGrid="0" snapToObjects="1">
      <p:cViewPr varScale="1">
        <p:scale>
          <a:sx n="60" d="100"/>
          <a:sy n="60" d="100"/>
        </p:scale>
        <p:origin x="69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16A7DE-7A3E-4603-B149-C66036BE3142}"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2C8B216E-BB99-4DFF-9A2F-6A034631446E}">
      <dgm:prSet phldrT="[Text]" custT="1"/>
      <dgm:spPr/>
      <dgm:t>
        <a:bodyPr/>
        <a:lstStyle/>
        <a:p>
          <a:r>
            <a:rPr lang="en-US" sz="2400" dirty="0" smtClean="0"/>
            <a:t>Entering 7</a:t>
          </a:r>
          <a:r>
            <a:rPr lang="en-US" sz="2400" baseline="30000" dirty="0" smtClean="0"/>
            <a:t>th</a:t>
          </a:r>
          <a:r>
            <a:rPr lang="en-US" sz="2400" dirty="0" smtClean="0"/>
            <a:t> Graders</a:t>
          </a:r>
          <a:endParaRPr lang="en-US" sz="2400" dirty="0"/>
        </a:p>
      </dgm:t>
    </dgm:pt>
    <dgm:pt modelId="{ED47286D-6C51-4AA4-B893-0754731720E5}" type="parTrans" cxnId="{F9095B0C-EED1-45E9-B524-80652DB8FB2E}">
      <dgm:prSet/>
      <dgm:spPr/>
      <dgm:t>
        <a:bodyPr/>
        <a:lstStyle/>
        <a:p>
          <a:endParaRPr lang="en-US" sz="2400"/>
        </a:p>
      </dgm:t>
    </dgm:pt>
    <dgm:pt modelId="{B2A78495-6338-4068-90F0-5EE947594939}" type="sibTrans" cxnId="{F9095B0C-EED1-45E9-B524-80652DB8FB2E}">
      <dgm:prSet/>
      <dgm:spPr/>
      <dgm:t>
        <a:bodyPr/>
        <a:lstStyle/>
        <a:p>
          <a:endParaRPr lang="en-US" sz="2400"/>
        </a:p>
      </dgm:t>
    </dgm:pt>
    <dgm:pt modelId="{C10744F5-3A07-418B-9D60-80244BCBB601}">
      <dgm:prSet phldrT="[Text]" custT="1"/>
      <dgm:spPr/>
      <dgm:t>
        <a:bodyPr/>
        <a:lstStyle/>
        <a:p>
          <a:r>
            <a:rPr lang="en-US" sz="2400" dirty="0" smtClean="0">
              <a:solidFill>
                <a:schemeClr val="tx1">
                  <a:lumMod val="75000"/>
                  <a:lumOff val="25000"/>
                </a:schemeClr>
              </a:solidFill>
            </a:rPr>
            <a:t>51,063</a:t>
          </a:r>
          <a:endParaRPr lang="en-US" sz="2400" dirty="0">
            <a:solidFill>
              <a:schemeClr val="tx1">
                <a:lumMod val="75000"/>
                <a:lumOff val="25000"/>
              </a:schemeClr>
            </a:solidFill>
          </a:endParaRPr>
        </a:p>
      </dgm:t>
    </dgm:pt>
    <dgm:pt modelId="{DC54B447-F9A4-4B20-9EFD-3D30D99D2B00}" type="parTrans" cxnId="{47ED029A-8507-4490-A11F-0AA64DC694DD}">
      <dgm:prSet/>
      <dgm:spPr/>
      <dgm:t>
        <a:bodyPr/>
        <a:lstStyle/>
        <a:p>
          <a:endParaRPr lang="en-US" sz="2400"/>
        </a:p>
      </dgm:t>
    </dgm:pt>
    <dgm:pt modelId="{D62D45F2-C4D2-4272-AB14-4DB7E45D4D29}" type="sibTrans" cxnId="{47ED029A-8507-4490-A11F-0AA64DC694DD}">
      <dgm:prSet/>
      <dgm:spPr/>
      <dgm:t>
        <a:bodyPr/>
        <a:lstStyle/>
        <a:p>
          <a:endParaRPr lang="en-US" sz="2400"/>
        </a:p>
      </dgm:t>
    </dgm:pt>
    <dgm:pt modelId="{29B9E4AF-2F11-40EE-AD69-C38C07AE7E3D}">
      <dgm:prSet phldrT="[Text]" custT="1"/>
      <dgm:spPr/>
      <dgm:t>
        <a:bodyPr/>
        <a:lstStyle/>
        <a:p>
          <a:r>
            <a:rPr lang="en-US" sz="2400" dirty="0" smtClean="0"/>
            <a:t>Graduate HS within 6 Years</a:t>
          </a:r>
          <a:endParaRPr lang="en-US" sz="2400" dirty="0"/>
        </a:p>
      </dgm:t>
    </dgm:pt>
    <dgm:pt modelId="{2DBC1B90-9B03-4152-B8D2-3E675BF21379}" type="parTrans" cxnId="{F3FBF1C1-88FD-456E-B052-BC17E3162DE0}">
      <dgm:prSet/>
      <dgm:spPr/>
      <dgm:t>
        <a:bodyPr/>
        <a:lstStyle/>
        <a:p>
          <a:endParaRPr lang="en-US" sz="2400"/>
        </a:p>
      </dgm:t>
    </dgm:pt>
    <dgm:pt modelId="{E16C0FEB-99E4-4CDB-A22E-233FC6AB3360}" type="sibTrans" cxnId="{F3FBF1C1-88FD-456E-B052-BC17E3162DE0}">
      <dgm:prSet/>
      <dgm:spPr/>
      <dgm:t>
        <a:bodyPr/>
        <a:lstStyle/>
        <a:p>
          <a:endParaRPr lang="en-US" sz="2400"/>
        </a:p>
      </dgm:t>
    </dgm:pt>
    <dgm:pt modelId="{7757B36B-E9AC-4CE1-B1EF-73F09E65F620}">
      <dgm:prSet phldrT="[Text]" custT="1"/>
      <dgm:spPr/>
      <dgm:t>
        <a:bodyPr/>
        <a:lstStyle/>
        <a:p>
          <a:r>
            <a:rPr lang="en-US" sz="2400" dirty="0" smtClean="0">
              <a:solidFill>
                <a:schemeClr val="tx1">
                  <a:lumMod val="75000"/>
                  <a:lumOff val="25000"/>
                </a:schemeClr>
              </a:solidFill>
            </a:rPr>
            <a:t>38,985</a:t>
          </a:r>
          <a:endParaRPr lang="en-US" sz="2400" dirty="0">
            <a:solidFill>
              <a:schemeClr val="tx1">
                <a:lumMod val="75000"/>
                <a:lumOff val="25000"/>
              </a:schemeClr>
            </a:solidFill>
          </a:endParaRPr>
        </a:p>
      </dgm:t>
    </dgm:pt>
    <dgm:pt modelId="{36267CA4-0973-492D-A598-5DB874FB6692}" type="parTrans" cxnId="{7EE55DE3-73CE-49B0-AA41-23E53822A9BD}">
      <dgm:prSet/>
      <dgm:spPr/>
      <dgm:t>
        <a:bodyPr/>
        <a:lstStyle/>
        <a:p>
          <a:endParaRPr lang="en-US" sz="2400"/>
        </a:p>
      </dgm:t>
    </dgm:pt>
    <dgm:pt modelId="{D9C80178-6B81-4133-A16B-695309104AC7}" type="sibTrans" cxnId="{7EE55DE3-73CE-49B0-AA41-23E53822A9BD}">
      <dgm:prSet/>
      <dgm:spPr/>
      <dgm:t>
        <a:bodyPr/>
        <a:lstStyle/>
        <a:p>
          <a:endParaRPr lang="en-US" sz="2400"/>
        </a:p>
      </dgm:t>
    </dgm:pt>
    <dgm:pt modelId="{725CC131-33DE-410F-9088-C22EA043D449}">
      <dgm:prSet phldrT="[Text]" custT="1"/>
      <dgm:spPr/>
      <dgm:t>
        <a:bodyPr/>
        <a:lstStyle/>
        <a:p>
          <a:r>
            <a:rPr lang="en-US" sz="2400" dirty="0" smtClean="0"/>
            <a:t>Enroll in Postsecondary Immediately</a:t>
          </a:r>
          <a:endParaRPr lang="en-US" sz="2400" dirty="0"/>
        </a:p>
      </dgm:t>
    </dgm:pt>
    <dgm:pt modelId="{F94D861A-95F1-4E46-B19C-0158E3FFE863}" type="parTrans" cxnId="{4FFF7B43-34C3-4592-82D2-C71BF892464A}">
      <dgm:prSet/>
      <dgm:spPr/>
      <dgm:t>
        <a:bodyPr/>
        <a:lstStyle/>
        <a:p>
          <a:endParaRPr lang="en-US" sz="2400"/>
        </a:p>
      </dgm:t>
    </dgm:pt>
    <dgm:pt modelId="{9CD48597-4FF2-466D-B252-05788591833F}" type="sibTrans" cxnId="{4FFF7B43-34C3-4592-82D2-C71BF892464A}">
      <dgm:prSet/>
      <dgm:spPr/>
      <dgm:t>
        <a:bodyPr/>
        <a:lstStyle/>
        <a:p>
          <a:endParaRPr lang="en-US" sz="2400"/>
        </a:p>
      </dgm:t>
    </dgm:pt>
    <dgm:pt modelId="{3C41888D-2B5F-43A3-B2C5-133A3514E78A}">
      <dgm:prSet phldrT="[Text]" custT="1"/>
      <dgm:spPr/>
      <dgm:t>
        <a:bodyPr/>
        <a:lstStyle/>
        <a:p>
          <a:r>
            <a:rPr lang="en-US" sz="2400" dirty="0" smtClean="0">
              <a:solidFill>
                <a:schemeClr val="tx1">
                  <a:lumMod val="75000"/>
                  <a:lumOff val="25000"/>
                </a:schemeClr>
              </a:solidFill>
            </a:rPr>
            <a:t>21,899</a:t>
          </a:r>
          <a:endParaRPr lang="en-US" sz="2400" dirty="0">
            <a:solidFill>
              <a:schemeClr val="tx1">
                <a:lumMod val="75000"/>
                <a:lumOff val="25000"/>
              </a:schemeClr>
            </a:solidFill>
          </a:endParaRPr>
        </a:p>
      </dgm:t>
    </dgm:pt>
    <dgm:pt modelId="{B59A5DCC-BFB1-4924-9FAB-6E7A1AF67F2C}" type="parTrans" cxnId="{7A2DA1B0-8485-47A0-A861-6F83B3543B3C}">
      <dgm:prSet/>
      <dgm:spPr/>
      <dgm:t>
        <a:bodyPr/>
        <a:lstStyle/>
        <a:p>
          <a:endParaRPr lang="en-US" sz="2400"/>
        </a:p>
      </dgm:t>
    </dgm:pt>
    <dgm:pt modelId="{4FE7CE26-D9AA-479B-9523-06E1EEFB6489}" type="sibTrans" cxnId="{7A2DA1B0-8485-47A0-A861-6F83B3543B3C}">
      <dgm:prSet/>
      <dgm:spPr/>
      <dgm:t>
        <a:bodyPr/>
        <a:lstStyle/>
        <a:p>
          <a:endParaRPr lang="en-US" sz="2400"/>
        </a:p>
      </dgm:t>
    </dgm:pt>
    <dgm:pt modelId="{2CEA023E-0FEF-491F-9772-CB2D3AC23226}">
      <dgm:prSet phldrT="[Text]" custT="1"/>
      <dgm:spPr/>
      <dgm:t>
        <a:bodyPr/>
        <a:lstStyle/>
        <a:p>
          <a:r>
            <a:rPr lang="en-US" sz="2400" dirty="0" smtClean="0">
              <a:solidFill>
                <a:schemeClr val="tx1">
                  <a:lumMod val="75000"/>
                  <a:lumOff val="25000"/>
                </a:schemeClr>
              </a:solidFill>
            </a:rPr>
            <a:t>100%</a:t>
          </a:r>
          <a:endParaRPr lang="en-US" sz="2400" dirty="0">
            <a:solidFill>
              <a:schemeClr val="tx1">
                <a:lumMod val="75000"/>
                <a:lumOff val="25000"/>
              </a:schemeClr>
            </a:solidFill>
          </a:endParaRPr>
        </a:p>
      </dgm:t>
    </dgm:pt>
    <dgm:pt modelId="{DEFFF97D-5014-4F06-A25D-2480A3331793}" type="parTrans" cxnId="{80B931F1-6ED2-4CF9-BA68-C4933D46A516}">
      <dgm:prSet/>
      <dgm:spPr/>
      <dgm:t>
        <a:bodyPr/>
        <a:lstStyle/>
        <a:p>
          <a:endParaRPr lang="en-US" sz="2400"/>
        </a:p>
      </dgm:t>
    </dgm:pt>
    <dgm:pt modelId="{21BAB69B-5208-4D9A-AAE0-DC507F1A74BA}" type="sibTrans" cxnId="{80B931F1-6ED2-4CF9-BA68-C4933D46A516}">
      <dgm:prSet/>
      <dgm:spPr/>
      <dgm:t>
        <a:bodyPr/>
        <a:lstStyle/>
        <a:p>
          <a:endParaRPr lang="en-US" sz="2400"/>
        </a:p>
      </dgm:t>
    </dgm:pt>
    <dgm:pt modelId="{4F2AE972-9A17-43FE-AEC0-F925298F26C9}">
      <dgm:prSet phldrT="[Text]" custT="1"/>
      <dgm:spPr/>
      <dgm:t>
        <a:bodyPr/>
        <a:lstStyle/>
        <a:p>
          <a:r>
            <a:rPr lang="en-US" sz="2400" dirty="0" smtClean="0">
              <a:solidFill>
                <a:schemeClr val="tx1">
                  <a:lumMod val="75000"/>
                  <a:lumOff val="25000"/>
                </a:schemeClr>
              </a:solidFill>
            </a:rPr>
            <a:t>76%</a:t>
          </a:r>
          <a:endParaRPr lang="en-US" sz="2400" dirty="0">
            <a:solidFill>
              <a:schemeClr val="tx1">
                <a:lumMod val="75000"/>
                <a:lumOff val="25000"/>
              </a:schemeClr>
            </a:solidFill>
          </a:endParaRPr>
        </a:p>
      </dgm:t>
    </dgm:pt>
    <dgm:pt modelId="{79A380DE-0FB0-4381-AE17-5395226C5673}" type="parTrans" cxnId="{C4F363EF-B361-430D-A610-BAF56BBEBE49}">
      <dgm:prSet/>
      <dgm:spPr/>
      <dgm:t>
        <a:bodyPr/>
        <a:lstStyle/>
        <a:p>
          <a:endParaRPr lang="en-US" sz="2400"/>
        </a:p>
      </dgm:t>
    </dgm:pt>
    <dgm:pt modelId="{C8227A18-ACEF-43FB-95B1-B5819EC005DD}" type="sibTrans" cxnId="{C4F363EF-B361-430D-A610-BAF56BBEBE49}">
      <dgm:prSet/>
      <dgm:spPr/>
      <dgm:t>
        <a:bodyPr/>
        <a:lstStyle/>
        <a:p>
          <a:endParaRPr lang="en-US" sz="2400"/>
        </a:p>
      </dgm:t>
    </dgm:pt>
    <dgm:pt modelId="{8AD27EBB-168D-466D-A7F5-82FC2F6F6181}">
      <dgm:prSet phldrT="[Text]" custT="1"/>
      <dgm:spPr/>
      <dgm:t>
        <a:bodyPr/>
        <a:lstStyle/>
        <a:p>
          <a:r>
            <a:rPr lang="en-US" sz="2400" dirty="0" smtClean="0">
              <a:solidFill>
                <a:schemeClr val="tx1">
                  <a:lumMod val="75000"/>
                  <a:lumOff val="25000"/>
                </a:schemeClr>
              </a:solidFill>
            </a:rPr>
            <a:t>43%</a:t>
          </a:r>
          <a:endParaRPr lang="en-US" sz="2400" dirty="0">
            <a:solidFill>
              <a:schemeClr val="tx1">
                <a:lumMod val="75000"/>
                <a:lumOff val="25000"/>
              </a:schemeClr>
            </a:solidFill>
          </a:endParaRPr>
        </a:p>
      </dgm:t>
    </dgm:pt>
    <dgm:pt modelId="{5441F40B-F939-488C-9E47-8F078BC06F09}" type="parTrans" cxnId="{A9DAB832-6612-4D33-A018-0196F4173260}">
      <dgm:prSet/>
      <dgm:spPr/>
      <dgm:t>
        <a:bodyPr/>
        <a:lstStyle/>
        <a:p>
          <a:endParaRPr lang="en-US" sz="2400"/>
        </a:p>
      </dgm:t>
    </dgm:pt>
    <dgm:pt modelId="{AEFFF64A-CE89-4C5E-9E4B-815BB149C6BB}" type="sibTrans" cxnId="{A9DAB832-6612-4D33-A018-0196F4173260}">
      <dgm:prSet/>
      <dgm:spPr/>
      <dgm:t>
        <a:bodyPr/>
        <a:lstStyle/>
        <a:p>
          <a:endParaRPr lang="en-US" sz="2400"/>
        </a:p>
      </dgm:t>
    </dgm:pt>
    <dgm:pt modelId="{EA6B69A0-DAD3-4EC9-9FBC-279E9F8CCD9D}" type="pres">
      <dgm:prSet presAssocID="{6B16A7DE-7A3E-4603-B149-C66036BE3142}" presName="Name0" presStyleCnt="0">
        <dgm:presLayoutVars>
          <dgm:dir/>
          <dgm:animLvl val="lvl"/>
          <dgm:resizeHandles val="exact"/>
        </dgm:presLayoutVars>
      </dgm:prSet>
      <dgm:spPr/>
      <dgm:t>
        <a:bodyPr/>
        <a:lstStyle/>
        <a:p>
          <a:endParaRPr lang="en-US"/>
        </a:p>
      </dgm:t>
    </dgm:pt>
    <dgm:pt modelId="{83FE57D4-E220-472F-A72D-7F6EA95B2ADA}" type="pres">
      <dgm:prSet presAssocID="{725CC131-33DE-410F-9088-C22EA043D449}" presName="boxAndChildren" presStyleCnt="0"/>
      <dgm:spPr/>
    </dgm:pt>
    <dgm:pt modelId="{E0A8C4E8-EE8D-46A0-9DCD-048885E37A72}" type="pres">
      <dgm:prSet presAssocID="{725CC131-33DE-410F-9088-C22EA043D449}" presName="parentTextBox" presStyleLbl="node1" presStyleIdx="0" presStyleCnt="3"/>
      <dgm:spPr/>
      <dgm:t>
        <a:bodyPr/>
        <a:lstStyle/>
        <a:p>
          <a:endParaRPr lang="en-US"/>
        </a:p>
      </dgm:t>
    </dgm:pt>
    <dgm:pt modelId="{3A2FBD47-FF15-4C77-BCB9-9735CA2C965A}" type="pres">
      <dgm:prSet presAssocID="{725CC131-33DE-410F-9088-C22EA043D449}" presName="entireBox" presStyleLbl="node1" presStyleIdx="0" presStyleCnt="3"/>
      <dgm:spPr/>
      <dgm:t>
        <a:bodyPr/>
        <a:lstStyle/>
        <a:p>
          <a:endParaRPr lang="en-US"/>
        </a:p>
      </dgm:t>
    </dgm:pt>
    <dgm:pt modelId="{A9BD6F0C-3EEA-4BC8-89D1-FFCCE5A29833}" type="pres">
      <dgm:prSet presAssocID="{725CC131-33DE-410F-9088-C22EA043D449}" presName="descendantBox" presStyleCnt="0"/>
      <dgm:spPr/>
    </dgm:pt>
    <dgm:pt modelId="{86BFD872-CEE1-4189-AFF5-FC1EA55BF24D}" type="pres">
      <dgm:prSet presAssocID="{3C41888D-2B5F-43A3-B2C5-133A3514E78A}" presName="childTextBox" presStyleLbl="fgAccFollowNode1" presStyleIdx="0" presStyleCnt="6">
        <dgm:presLayoutVars>
          <dgm:bulletEnabled val="1"/>
        </dgm:presLayoutVars>
      </dgm:prSet>
      <dgm:spPr/>
      <dgm:t>
        <a:bodyPr/>
        <a:lstStyle/>
        <a:p>
          <a:endParaRPr lang="en-US"/>
        </a:p>
      </dgm:t>
    </dgm:pt>
    <dgm:pt modelId="{E500AFFB-174B-462C-B5AF-499DCD7C2122}" type="pres">
      <dgm:prSet presAssocID="{8AD27EBB-168D-466D-A7F5-82FC2F6F6181}" presName="childTextBox" presStyleLbl="fgAccFollowNode1" presStyleIdx="1" presStyleCnt="6">
        <dgm:presLayoutVars>
          <dgm:bulletEnabled val="1"/>
        </dgm:presLayoutVars>
      </dgm:prSet>
      <dgm:spPr/>
      <dgm:t>
        <a:bodyPr/>
        <a:lstStyle/>
        <a:p>
          <a:endParaRPr lang="en-US"/>
        </a:p>
      </dgm:t>
    </dgm:pt>
    <dgm:pt modelId="{A95D556D-3197-4FAC-90D6-39720392DCCA}" type="pres">
      <dgm:prSet presAssocID="{E16C0FEB-99E4-4CDB-A22E-233FC6AB3360}" presName="sp" presStyleCnt="0"/>
      <dgm:spPr/>
    </dgm:pt>
    <dgm:pt modelId="{73AFE8FE-7385-4C7B-8548-E645775CF2BB}" type="pres">
      <dgm:prSet presAssocID="{29B9E4AF-2F11-40EE-AD69-C38C07AE7E3D}" presName="arrowAndChildren" presStyleCnt="0"/>
      <dgm:spPr/>
    </dgm:pt>
    <dgm:pt modelId="{8B53DC86-0AD3-4672-9698-B99FECB13FB0}" type="pres">
      <dgm:prSet presAssocID="{29B9E4AF-2F11-40EE-AD69-C38C07AE7E3D}" presName="parentTextArrow" presStyleLbl="node1" presStyleIdx="0" presStyleCnt="3"/>
      <dgm:spPr/>
      <dgm:t>
        <a:bodyPr/>
        <a:lstStyle/>
        <a:p>
          <a:endParaRPr lang="en-US"/>
        </a:p>
      </dgm:t>
    </dgm:pt>
    <dgm:pt modelId="{795869A7-C4D1-46F7-8A74-9C67B96DD607}" type="pres">
      <dgm:prSet presAssocID="{29B9E4AF-2F11-40EE-AD69-C38C07AE7E3D}" presName="arrow" presStyleLbl="node1" presStyleIdx="1" presStyleCnt="3"/>
      <dgm:spPr/>
      <dgm:t>
        <a:bodyPr/>
        <a:lstStyle/>
        <a:p>
          <a:endParaRPr lang="en-US"/>
        </a:p>
      </dgm:t>
    </dgm:pt>
    <dgm:pt modelId="{B1B08241-4010-4AD3-994E-EDF03E882D0F}" type="pres">
      <dgm:prSet presAssocID="{29B9E4AF-2F11-40EE-AD69-C38C07AE7E3D}" presName="descendantArrow" presStyleCnt="0"/>
      <dgm:spPr/>
    </dgm:pt>
    <dgm:pt modelId="{4CFC7D73-BFE7-41A4-AC18-8F2CDD2789F5}" type="pres">
      <dgm:prSet presAssocID="{7757B36B-E9AC-4CE1-B1EF-73F09E65F620}" presName="childTextArrow" presStyleLbl="fgAccFollowNode1" presStyleIdx="2" presStyleCnt="6">
        <dgm:presLayoutVars>
          <dgm:bulletEnabled val="1"/>
        </dgm:presLayoutVars>
      </dgm:prSet>
      <dgm:spPr/>
      <dgm:t>
        <a:bodyPr/>
        <a:lstStyle/>
        <a:p>
          <a:endParaRPr lang="en-US"/>
        </a:p>
      </dgm:t>
    </dgm:pt>
    <dgm:pt modelId="{EA6E17B3-6A13-41D2-A9F6-9A37C339FB0C}" type="pres">
      <dgm:prSet presAssocID="{4F2AE972-9A17-43FE-AEC0-F925298F26C9}" presName="childTextArrow" presStyleLbl="fgAccFollowNode1" presStyleIdx="3" presStyleCnt="6">
        <dgm:presLayoutVars>
          <dgm:bulletEnabled val="1"/>
        </dgm:presLayoutVars>
      </dgm:prSet>
      <dgm:spPr/>
      <dgm:t>
        <a:bodyPr/>
        <a:lstStyle/>
        <a:p>
          <a:endParaRPr lang="en-US"/>
        </a:p>
      </dgm:t>
    </dgm:pt>
    <dgm:pt modelId="{59A0C957-1E8E-45B3-ADDF-B43642CD16A9}" type="pres">
      <dgm:prSet presAssocID="{B2A78495-6338-4068-90F0-5EE947594939}" presName="sp" presStyleCnt="0"/>
      <dgm:spPr/>
    </dgm:pt>
    <dgm:pt modelId="{3B685BA1-D7EA-4725-AC61-71B8D568DCE6}" type="pres">
      <dgm:prSet presAssocID="{2C8B216E-BB99-4DFF-9A2F-6A034631446E}" presName="arrowAndChildren" presStyleCnt="0"/>
      <dgm:spPr/>
    </dgm:pt>
    <dgm:pt modelId="{A8F42487-8075-4528-B7A8-34B67D3241F2}" type="pres">
      <dgm:prSet presAssocID="{2C8B216E-BB99-4DFF-9A2F-6A034631446E}" presName="parentTextArrow" presStyleLbl="node1" presStyleIdx="1" presStyleCnt="3"/>
      <dgm:spPr/>
      <dgm:t>
        <a:bodyPr/>
        <a:lstStyle/>
        <a:p>
          <a:endParaRPr lang="en-US"/>
        </a:p>
      </dgm:t>
    </dgm:pt>
    <dgm:pt modelId="{92EA33F8-1EE0-427A-9CEF-B287ADE0B302}" type="pres">
      <dgm:prSet presAssocID="{2C8B216E-BB99-4DFF-9A2F-6A034631446E}" presName="arrow" presStyleLbl="node1" presStyleIdx="2" presStyleCnt="3"/>
      <dgm:spPr/>
      <dgm:t>
        <a:bodyPr/>
        <a:lstStyle/>
        <a:p>
          <a:endParaRPr lang="en-US"/>
        </a:p>
      </dgm:t>
    </dgm:pt>
    <dgm:pt modelId="{FECFD5EF-94E8-4D83-8977-3A1CF8EE65DC}" type="pres">
      <dgm:prSet presAssocID="{2C8B216E-BB99-4DFF-9A2F-6A034631446E}" presName="descendantArrow" presStyleCnt="0"/>
      <dgm:spPr/>
    </dgm:pt>
    <dgm:pt modelId="{3B399BD4-C876-45C2-8208-F24C2473C807}" type="pres">
      <dgm:prSet presAssocID="{C10744F5-3A07-418B-9D60-80244BCBB601}" presName="childTextArrow" presStyleLbl="fgAccFollowNode1" presStyleIdx="4" presStyleCnt="6">
        <dgm:presLayoutVars>
          <dgm:bulletEnabled val="1"/>
        </dgm:presLayoutVars>
      </dgm:prSet>
      <dgm:spPr/>
      <dgm:t>
        <a:bodyPr/>
        <a:lstStyle/>
        <a:p>
          <a:endParaRPr lang="en-US"/>
        </a:p>
      </dgm:t>
    </dgm:pt>
    <dgm:pt modelId="{7E93FD5D-AB19-4751-BECB-F643D6BCA55C}" type="pres">
      <dgm:prSet presAssocID="{2CEA023E-0FEF-491F-9772-CB2D3AC23226}" presName="childTextArrow" presStyleLbl="fgAccFollowNode1" presStyleIdx="5" presStyleCnt="6">
        <dgm:presLayoutVars>
          <dgm:bulletEnabled val="1"/>
        </dgm:presLayoutVars>
      </dgm:prSet>
      <dgm:spPr/>
      <dgm:t>
        <a:bodyPr/>
        <a:lstStyle/>
        <a:p>
          <a:endParaRPr lang="en-US"/>
        </a:p>
      </dgm:t>
    </dgm:pt>
  </dgm:ptLst>
  <dgm:cxnLst>
    <dgm:cxn modelId="{F9095B0C-EED1-45E9-B524-80652DB8FB2E}" srcId="{6B16A7DE-7A3E-4603-B149-C66036BE3142}" destId="{2C8B216E-BB99-4DFF-9A2F-6A034631446E}" srcOrd="0" destOrd="0" parTransId="{ED47286D-6C51-4AA4-B893-0754731720E5}" sibTransId="{B2A78495-6338-4068-90F0-5EE947594939}"/>
    <dgm:cxn modelId="{ECB0A924-9996-4D52-82D9-06172F3B8DCE}" type="presOf" srcId="{6B16A7DE-7A3E-4603-B149-C66036BE3142}" destId="{EA6B69A0-DAD3-4EC9-9FBC-279E9F8CCD9D}" srcOrd="0" destOrd="0" presId="urn:microsoft.com/office/officeart/2005/8/layout/process4"/>
    <dgm:cxn modelId="{799A274F-9381-47F8-B72E-075A9E517ED8}" type="presOf" srcId="{725CC131-33DE-410F-9088-C22EA043D449}" destId="{3A2FBD47-FF15-4C77-BCB9-9735CA2C965A}" srcOrd="1" destOrd="0" presId="urn:microsoft.com/office/officeart/2005/8/layout/process4"/>
    <dgm:cxn modelId="{80968766-7E09-4BEE-8612-C9688DB933FD}" type="presOf" srcId="{8AD27EBB-168D-466D-A7F5-82FC2F6F6181}" destId="{E500AFFB-174B-462C-B5AF-499DCD7C2122}" srcOrd="0" destOrd="0" presId="urn:microsoft.com/office/officeart/2005/8/layout/process4"/>
    <dgm:cxn modelId="{D22C0E0F-B938-4B2C-A3CF-1AF6E3E1F595}" type="presOf" srcId="{2C8B216E-BB99-4DFF-9A2F-6A034631446E}" destId="{92EA33F8-1EE0-427A-9CEF-B287ADE0B302}" srcOrd="1" destOrd="0" presId="urn:microsoft.com/office/officeart/2005/8/layout/process4"/>
    <dgm:cxn modelId="{7EE55DE3-73CE-49B0-AA41-23E53822A9BD}" srcId="{29B9E4AF-2F11-40EE-AD69-C38C07AE7E3D}" destId="{7757B36B-E9AC-4CE1-B1EF-73F09E65F620}" srcOrd="0" destOrd="0" parTransId="{36267CA4-0973-492D-A598-5DB874FB6692}" sibTransId="{D9C80178-6B81-4133-A16B-695309104AC7}"/>
    <dgm:cxn modelId="{C1D0FCE3-63FC-4922-97DA-DCDB3D653056}" type="presOf" srcId="{29B9E4AF-2F11-40EE-AD69-C38C07AE7E3D}" destId="{8B53DC86-0AD3-4672-9698-B99FECB13FB0}" srcOrd="0" destOrd="0" presId="urn:microsoft.com/office/officeart/2005/8/layout/process4"/>
    <dgm:cxn modelId="{CF1C18FA-4F25-4DFC-BF05-31563946EA2A}" type="presOf" srcId="{7757B36B-E9AC-4CE1-B1EF-73F09E65F620}" destId="{4CFC7D73-BFE7-41A4-AC18-8F2CDD2789F5}" srcOrd="0" destOrd="0" presId="urn:microsoft.com/office/officeart/2005/8/layout/process4"/>
    <dgm:cxn modelId="{DB269691-C0ED-4B13-B0BE-67067E514B39}" type="presOf" srcId="{2C8B216E-BB99-4DFF-9A2F-6A034631446E}" destId="{A8F42487-8075-4528-B7A8-34B67D3241F2}" srcOrd="0" destOrd="0" presId="urn:microsoft.com/office/officeart/2005/8/layout/process4"/>
    <dgm:cxn modelId="{F078C3E1-5E95-46C4-860D-EB8E750542E0}" type="presOf" srcId="{4F2AE972-9A17-43FE-AEC0-F925298F26C9}" destId="{EA6E17B3-6A13-41D2-A9F6-9A37C339FB0C}" srcOrd="0" destOrd="0" presId="urn:microsoft.com/office/officeart/2005/8/layout/process4"/>
    <dgm:cxn modelId="{47ED029A-8507-4490-A11F-0AA64DC694DD}" srcId="{2C8B216E-BB99-4DFF-9A2F-6A034631446E}" destId="{C10744F5-3A07-418B-9D60-80244BCBB601}" srcOrd="0" destOrd="0" parTransId="{DC54B447-F9A4-4B20-9EFD-3D30D99D2B00}" sibTransId="{D62D45F2-C4D2-4272-AB14-4DB7E45D4D29}"/>
    <dgm:cxn modelId="{A9DAB832-6612-4D33-A018-0196F4173260}" srcId="{725CC131-33DE-410F-9088-C22EA043D449}" destId="{8AD27EBB-168D-466D-A7F5-82FC2F6F6181}" srcOrd="1" destOrd="0" parTransId="{5441F40B-F939-488C-9E47-8F078BC06F09}" sibTransId="{AEFFF64A-CE89-4C5E-9E4B-815BB149C6BB}"/>
    <dgm:cxn modelId="{80B931F1-6ED2-4CF9-BA68-C4933D46A516}" srcId="{2C8B216E-BB99-4DFF-9A2F-6A034631446E}" destId="{2CEA023E-0FEF-491F-9772-CB2D3AC23226}" srcOrd="1" destOrd="0" parTransId="{DEFFF97D-5014-4F06-A25D-2480A3331793}" sibTransId="{21BAB69B-5208-4D9A-AAE0-DC507F1A74BA}"/>
    <dgm:cxn modelId="{7A2DA1B0-8485-47A0-A861-6F83B3543B3C}" srcId="{725CC131-33DE-410F-9088-C22EA043D449}" destId="{3C41888D-2B5F-43A3-B2C5-133A3514E78A}" srcOrd="0" destOrd="0" parTransId="{B59A5DCC-BFB1-4924-9FAB-6E7A1AF67F2C}" sibTransId="{4FE7CE26-D9AA-479B-9523-06E1EEFB6489}"/>
    <dgm:cxn modelId="{13313EAF-E31D-42BC-850C-436F9BAE0A0A}" type="presOf" srcId="{C10744F5-3A07-418B-9D60-80244BCBB601}" destId="{3B399BD4-C876-45C2-8208-F24C2473C807}" srcOrd="0" destOrd="0" presId="urn:microsoft.com/office/officeart/2005/8/layout/process4"/>
    <dgm:cxn modelId="{C4F363EF-B361-430D-A610-BAF56BBEBE49}" srcId="{29B9E4AF-2F11-40EE-AD69-C38C07AE7E3D}" destId="{4F2AE972-9A17-43FE-AEC0-F925298F26C9}" srcOrd="1" destOrd="0" parTransId="{79A380DE-0FB0-4381-AE17-5395226C5673}" sibTransId="{C8227A18-ACEF-43FB-95B1-B5819EC005DD}"/>
    <dgm:cxn modelId="{4FFF7B43-34C3-4592-82D2-C71BF892464A}" srcId="{6B16A7DE-7A3E-4603-B149-C66036BE3142}" destId="{725CC131-33DE-410F-9088-C22EA043D449}" srcOrd="2" destOrd="0" parTransId="{F94D861A-95F1-4E46-B19C-0158E3FFE863}" sibTransId="{9CD48597-4FF2-466D-B252-05788591833F}"/>
    <dgm:cxn modelId="{B20BC570-525C-43D2-AA8D-CA14286F77AC}" type="presOf" srcId="{725CC131-33DE-410F-9088-C22EA043D449}" destId="{E0A8C4E8-EE8D-46A0-9DCD-048885E37A72}" srcOrd="0" destOrd="0" presId="urn:microsoft.com/office/officeart/2005/8/layout/process4"/>
    <dgm:cxn modelId="{F3FBF1C1-88FD-456E-B052-BC17E3162DE0}" srcId="{6B16A7DE-7A3E-4603-B149-C66036BE3142}" destId="{29B9E4AF-2F11-40EE-AD69-C38C07AE7E3D}" srcOrd="1" destOrd="0" parTransId="{2DBC1B90-9B03-4152-B8D2-3E675BF21379}" sibTransId="{E16C0FEB-99E4-4CDB-A22E-233FC6AB3360}"/>
    <dgm:cxn modelId="{6ACD1612-DE9D-49EA-8735-3B3F78E0EBF9}" type="presOf" srcId="{2CEA023E-0FEF-491F-9772-CB2D3AC23226}" destId="{7E93FD5D-AB19-4751-BECB-F643D6BCA55C}" srcOrd="0" destOrd="0" presId="urn:microsoft.com/office/officeart/2005/8/layout/process4"/>
    <dgm:cxn modelId="{E612EEE1-537F-493B-8B8B-6C37715D1580}" type="presOf" srcId="{29B9E4AF-2F11-40EE-AD69-C38C07AE7E3D}" destId="{795869A7-C4D1-46F7-8A74-9C67B96DD607}" srcOrd="1" destOrd="0" presId="urn:microsoft.com/office/officeart/2005/8/layout/process4"/>
    <dgm:cxn modelId="{73B7A8B6-4778-4AFC-B445-7117B46EE1E8}" type="presOf" srcId="{3C41888D-2B5F-43A3-B2C5-133A3514E78A}" destId="{86BFD872-CEE1-4189-AFF5-FC1EA55BF24D}" srcOrd="0" destOrd="0" presId="urn:microsoft.com/office/officeart/2005/8/layout/process4"/>
    <dgm:cxn modelId="{667EEB6D-C763-47A5-846C-7F0D68CB0F74}" type="presParOf" srcId="{EA6B69A0-DAD3-4EC9-9FBC-279E9F8CCD9D}" destId="{83FE57D4-E220-472F-A72D-7F6EA95B2ADA}" srcOrd="0" destOrd="0" presId="urn:microsoft.com/office/officeart/2005/8/layout/process4"/>
    <dgm:cxn modelId="{7F7EBA82-A9B3-4EA8-9FEC-A403B00E5591}" type="presParOf" srcId="{83FE57D4-E220-472F-A72D-7F6EA95B2ADA}" destId="{E0A8C4E8-EE8D-46A0-9DCD-048885E37A72}" srcOrd="0" destOrd="0" presId="urn:microsoft.com/office/officeart/2005/8/layout/process4"/>
    <dgm:cxn modelId="{2AC253B7-FB18-41CD-BC7A-DCCACD02A5C2}" type="presParOf" srcId="{83FE57D4-E220-472F-A72D-7F6EA95B2ADA}" destId="{3A2FBD47-FF15-4C77-BCB9-9735CA2C965A}" srcOrd="1" destOrd="0" presId="urn:microsoft.com/office/officeart/2005/8/layout/process4"/>
    <dgm:cxn modelId="{EBF1999B-8FD8-486F-8070-276C006799F0}" type="presParOf" srcId="{83FE57D4-E220-472F-A72D-7F6EA95B2ADA}" destId="{A9BD6F0C-3EEA-4BC8-89D1-FFCCE5A29833}" srcOrd="2" destOrd="0" presId="urn:microsoft.com/office/officeart/2005/8/layout/process4"/>
    <dgm:cxn modelId="{69239669-C2E0-4AE2-8BD5-43E05F221728}" type="presParOf" srcId="{A9BD6F0C-3EEA-4BC8-89D1-FFCCE5A29833}" destId="{86BFD872-CEE1-4189-AFF5-FC1EA55BF24D}" srcOrd="0" destOrd="0" presId="urn:microsoft.com/office/officeart/2005/8/layout/process4"/>
    <dgm:cxn modelId="{78023D69-7B93-4FE4-918C-A8AEB854833B}" type="presParOf" srcId="{A9BD6F0C-3EEA-4BC8-89D1-FFCCE5A29833}" destId="{E500AFFB-174B-462C-B5AF-499DCD7C2122}" srcOrd="1" destOrd="0" presId="urn:microsoft.com/office/officeart/2005/8/layout/process4"/>
    <dgm:cxn modelId="{E97E7C76-5359-4959-A2B6-745D265D1616}" type="presParOf" srcId="{EA6B69A0-DAD3-4EC9-9FBC-279E9F8CCD9D}" destId="{A95D556D-3197-4FAC-90D6-39720392DCCA}" srcOrd="1" destOrd="0" presId="urn:microsoft.com/office/officeart/2005/8/layout/process4"/>
    <dgm:cxn modelId="{9CAA8A4E-CC48-4A6E-B537-036615DA75EC}" type="presParOf" srcId="{EA6B69A0-DAD3-4EC9-9FBC-279E9F8CCD9D}" destId="{73AFE8FE-7385-4C7B-8548-E645775CF2BB}" srcOrd="2" destOrd="0" presId="urn:microsoft.com/office/officeart/2005/8/layout/process4"/>
    <dgm:cxn modelId="{6D323D14-611D-4D6E-92B3-F2C01514FD7D}" type="presParOf" srcId="{73AFE8FE-7385-4C7B-8548-E645775CF2BB}" destId="{8B53DC86-0AD3-4672-9698-B99FECB13FB0}" srcOrd="0" destOrd="0" presId="urn:microsoft.com/office/officeart/2005/8/layout/process4"/>
    <dgm:cxn modelId="{D2D63786-CA1A-4E7C-A5FE-0503A83535D4}" type="presParOf" srcId="{73AFE8FE-7385-4C7B-8548-E645775CF2BB}" destId="{795869A7-C4D1-46F7-8A74-9C67B96DD607}" srcOrd="1" destOrd="0" presId="urn:microsoft.com/office/officeart/2005/8/layout/process4"/>
    <dgm:cxn modelId="{F2019592-AAB0-484B-AA70-4E2186F5A154}" type="presParOf" srcId="{73AFE8FE-7385-4C7B-8548-E645775CF2BB}" destId="{B1B08241-4010-4AD3-994E-EDF03E882D0F}" srcOrd="2" destOrd="0" presId="urn:microsoft.com/office/officeart/2005/8/layout/process4"/>
    <dgm:cxn modelId="{D1F962D5-6809-40F2-89C0-1E5F9970F7F6}" type="presParOf" srcId="{B1B08241-4010-4AD3-994E-EDF03E882D0F}" destId="{4CFC7D73-BFE7-41A4-AC18-8F2CDD2789F5}" srcOrd="0" destOrd="0" presId="urn:microsoft.com/office/officeart/2005/8/layout/process4"/>
    <dgm:cxn modelId="{644FE8C8-709B-4538-9DBF-AA983145A223}" type="presParOf" srcId="{B1B08241-4010-4AD3-994E-EDF03E882D0F}" destId="{EA6E17B3-6A13-41D2-A9F6-9A37C339FB0C}" srcOrd="1" destOrd="0" presId="urn:microsoft.com/office/officeart/2005/8/layout/process4"/>
    <dgm:cxn modelId="{D90DAEF9-4847-4DD2-A791-C377ABF436D6}" type="presParOf" srcId="{EA6B69A0-DAD3-4EC9-9FBC-279E9F8CCD9D}" destId="{59A0C957-1E8E-45B3-ADDF-B43642CD16A9}" srcOrd="3" destOrd="0" presId="urn:microsoft.com/office/officeart/2005/8/layout/process4"/>
    <dgm:cxn modelId="{6F3A8B05-4981-4D3B-8873-B704BFF720AC}" type="presParOf" srcId="{EA6B69A0-DAD3-4EC9-9FBC-279E9F8CCD9D}" destId="{3B685BA1-D7EA-4725-AC61-71B8D568DCE6}" srcOrd="4" destOrd="0" presId="urn:microsoft.com/office/officeart/2005/8/layout/process4"/>
    <dgm:cxn modelId="{DD9E137D-5A57-4FB3-B1D9-384C0FD8D2DF}" type="presParOf" srcId="{3B685BA1-D7EA-4725-AC61-71B8D568DCE6}" destId="{A8F42487-8075-4528-B7A8-34B67D3241F2}" srcOrd="0" destOrd="0" presId="urn:microsoft.com/office/officeart/2005/8/layout/process4"/>
    <dgm:cxn modelId="{6F71BADE-F297-4F1B-9FB2-A34500DED12B}" type="presParOf" srcId="{3B685BA1-D7EA-4725-AC61-71B8D568DCE6}" destId="{92EA33F8-1EE0-427A-9CEF-B287ADE0B302}" srcOrd="1" destOrd="0" presId="urn:microsoft.com/office/officeart/2005/8/layout/process4"/>
    <dgm:cxn modelId="{85AE325D-7414-4905-A46E-8EB2A2650F1B}" type="presParOf" srcId="{3B685BA1-D7EA-4725-AC61-71B8D568DCE6}" destId="{FECFD5EF-94E8-4D83-8977-3A1CF8EE65DC}" srcOrd="2" destOrd="0" presId="urn:microsoft.com/office/officeart/2005/8/layout/process4"/>
    <dgm:cxn modelId="{5F992B84-6629-48B0-8189-E0D912C69AB3}" type="presParOf" srcId="{FECFD5EF-94E8-4D83-8977-3A1CF8EE65DC}" destId="{3B399BD4-C876-45C2-8208-F24C2473C807}" srcOrd="0" destOrd="0" presId="urn:microsoft.com/office/officeart/2005/8/layout/process4"/>
    <dgm:cxn modelId="{6D7EC627-3E1F-41CD-BBEA-C93A74F97A2B}" type="presParOf" srcId="{FECFD5EF-94E8-4D83-8977-3A1CF8EE65DC}" destId="{7E93FD5D-AB19-4751-BECB-F643D6BCA55C}"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16A7DE-7A3E-4603-B149-C66036BE3142}" type="doc">
      <dgm:prSet loTypeId="urn:microsoft.com/office/officeart/2005/8/layout/lProcess1" loCatId="process" qsTypeId="urn:microsoft.com/office/officeart/2005/8/quickstyle/simple1" qsCatId="simple" csTypeId="urn:microsoft.com/office/officeart/2005/8/colors/colorful4" csCatId="colorful" phldr="1"/>
      <dgm:spPr/>
      <dgm:t>
        <a:bodyPr/>
        <a:lstStyle/>
        <a:p>
          <a:endParaRPr lang="en-US"/>
        </a:p>
      </dgm:t>
    </dgm:pt>
    <dgm:pt modelId="{C10744F5-3A07-418B-9D60-80244BCBB601}">
      <dgm:prSet phldrT="[Text]" custT="1"/>
      <dgm:spPr/>
      <dgm:t>
        <a:bodyPr/>
        <a:lstStyle/>
        <a:p>
          <a:pPr algn="ctr"/>
          <a:r>
            <a:rPr lang="en-US" sz="2600" dirty="0" smtClean="0"/>
            <a:t>2 Year Institution Enrollment</a:t>
          </a:r>
          <a:endParaRPr lang="en-US" sz="2600" dirty="0"/>
        </a:p>
      </dgm:t>
    </dgm:pt>
    <dgm:pt modelId="{DC54B447-F9A4-4B20-9EFD-3D30D99D2B00}" type="parTrans" cxnId="{47ED029A-8507-4490-A11F-0AA64DC694DD}">
      <dgm:prSet/>
      <dgm:spPr/>
      <dgm:t>
        <a:bodyPr/>
        <a:lstStyle/>
        <a:p>
          <a:endParaRPr lang="en-US" sz="2600"/>
        </a:p>
      </dgm:t>
    </dgm:pt>
    <dgm:pt modelId="{D62D45F2-C4D2-4272-AB14-4DB7E45D4D29}" type="sibTrans" cxnId="{47ED029A-8507-4490-A11F-0AA64DC694DD}">
      <dgm:prSet/>
      <dgm:spPr/>
      <dgm:t>
        <a:bodyPr/>
        <a:lstStyle/>
        <a:p>
          <a:endParaRPr lang="en-US" sz="2600"/>
        </a:p>
      </dgm:t>
    </dgm:pt>
    <dgm:pt modelId="{A939567A-D5A0-4B8D-B486-5C2FBECB7F8C}">
      <dgm:prSet phldrT="[Text]" custT="1"/>
      <dgm:spPr/>
      <dgm:t>
        <a:bodyPr/>
        <a:lstStyle/>
        <a:p>
          <a:pPr algn="ctr"/>
          <a:r>
            <a:rPr lang="en-US" sz="2600" dirty="0" smtClean="0">
              <a:solidFill>
                <a:schemeClr val="tx1">
                  <a:lumMod val="75000"/>
                  <a:lumOff val="25000"/>
                </a:schemeClr>
              </a:solidFill>
            </a:rPr>
            <a:t>11,007 (22%)</a:t>
          </a:r>
          <a:endParaRPr lang="en-US" sz="2600" dirty="0">
            <a:solidFill>
              <a:schemeClr val="tx1">
                <a:lumMod val="75000"/>
                <a:lumOff val="25000"/>
              </a:schemeClr>
            </a:solidFill>
          </a:endParaRPr>
        </a:p>
      </dgm:t>
    </dgm:pt>
    <dgm:pt modelId="{2BA9707D-EE8E-48B9-B723-FDBA24F1D8BC}" type="parTrans" cxnId="{C3084821-035B-4E15-9225-B8B5C8E69B5F}">
      <dgm:prSet/>
      <dgm:spPr/>
      <dgm:t>
        <a:bodyPr/>
        <a:lstStyle/>
        <a:p>
          <a:endParaRPr lang="en-US" sz="2600"/>
        </a:p>
      </dgm:t>
    </dgm:pt>
    <dgm:pt modelId="{1CA7649A-2C5E-4118-86ED-FD0E265FEED3}" type="sibTrans" cxnId="{C3084821-035B-4E15-9225-B8B5C8E69B5F}">
      <dgm:prSet/>
      <dgm:spPr/>
      <dgm:t>
        <a:bodyPr/>
        <a:lstStyle/>
        <a:p>
          <a:endParaRPr lang="en-US" sz="2600"/>
        </a:p>
      </dgm:t>
    </dgm:pt>
    <dgm:pt modelId="{45F9BD2D-198A-405F-AB94-CA21030999E3}">
      <dgm:prSet phldrT="[Text]" custT="1"/>
      <dgm:spPr>
        <a:solidFill>
          <a:schemeClr val="accent1">
            <a:lumMod val="75000"/>
            <a:alpha val="90000"/>
          </a:schemeClr>
        </a:solidFill>
      </dgm:spPr>
      <dgm:t>
        <a:bodyPr/>
        <a:lstStyle/>
        <a:p>
          <a:pPr algn="ctr"/>
          <a:r>
            <a:rPr lang="en-US" sz="2600" dirty="0" smtClean="0">
              <a:solidFill>
                <a:schemeClr val="bg1"/>
              </a:solidFill>
            </a:rPr>
            <a:t>Complete Credential in 6 Years</a:t>
          </a:r>
          <a:endParaRPr lang="en-US" sz="2600" dirty="0">
            <a:solidFill>
              <a:schemeClr val="bg1"/>
            </a:solidFill>
          </a:endParaRPr>
        </a:p>
      </dgm:t>
    </dgm:pt>
    <dgm:pt modelId="{6258301C-5D18-4764-851D-63E7CF628E63}" type="parTrans" cxnId="{2DBDE0C1-5D10-476E-ACEC-FBA82DA675ED}">
      <dgm:prSet/>
      <dgm:spPr/>
      <dgm:t>
        <a:bodyPr/>
        <a:lstStyle/>
        <a:p>
          <a:endParaRPr lang="en-US" sz="2600"/>
        </a:p>
      </dgm:t>
    </dgm:pt>
    <dgm:pt modelId="{1F24A10A-0A3F-473A-A906-2A59E6736B55}" type="sibTrans" cxnId="{2DBDE0C1-5D10-476E-ACEC-FBA82DA675ED}">
      <dgm:prSet/>
      <dgm:spPr/>
      <dgm:t>
        <a:bodyPr/>
        <a:lstStyle/>
        <a:p>
          <a:endParaRPr lang="en-US" sz="2600"/>
        </a:p>
      </dgm:t>
    </dgm:pt>
    <dgm:pt modelId="{5BB4637F-DF8E-43F9-B2EC-F731955E7A38}">
      <dgm:prSet phldrT="[Text]" custT="1"/>
      <dgm:spPr/>
      <dgm:t>
        <a:bodyPr/>
        <a:lstStyle/>
        <a:p>
          <a:pPr algn="ctr"/>
          <a:r>
            <a:rPr lang="en-US" sz="2600" dirty="0" smtClean="0">
              <a:solidFill>
                <a:schemeClr val="tx1">
                  <a:lumMod val="75000"/>
                  <a:lumOff val="25000"/>
                </a:schemeClr>
              </a:solidFill>
            </a:rPr>
            <a:t>5,624 (11%)</a:t>
          </a:r>
          <a:endParaRPr lang="en-US" sz="2600" dirty="0">
            <a:solidFill>
              <a:schemeClr val="tx1">
                <a:lumMod val="75000"/>
                <a:lumOff val="25000"/>
              </a:schemeClr>
            </a:solidFill>
          </a:endParaRPr>
        </a:p>
      </dgm:t>
    </dgm:pt>
    <dgm:pt modelId="{E1F4ED53-D38A-44C0-ABBF-79B10B4FA889}" type="parTrans" cxnId="{83675835-D62F-4D54-ADC5-F23A9FA5798D}">
      <dgm:prSet/>
      <dgm:spPr/>
      <dgm:t>
        <a:bodyPr/>
        <a:lstStyle/>
        <a:p>
          <a:endParaRPr lang="en-US" sz="2600"/>
        </a:p>
      </dgm:t>
    </dgm:pt>
    <dgm:pt modelId="{3A19F8CD-0416-4363-B2D6-A44034F51EFB}" type="sibTrans" cxnId="{83675835-D62F-4D54-ADC5-F23A9FA5798D}">
      <dgm:prSet/>
      <dgm:spPr/>
      <dgm:t>
        <a:bodyPr/>
        <a:lstStyle/>
        <a:p>
          <a:endParaRPr lang="en-US" sz="2600"/>
        </a:p>
      </dgm:t>
    </dgm:pt>
    <dgm:pt modelId="{1258F937-4F5C-4906-813F-A38D305FDE4F}">
      <dgm:prSet phldrT="[Text]" custT="1"/>
      <dgm:spPr/>
      <dgm:t>
        <a:bodyPr/>
        <a:lstStyle/>
        <a:p>
          <a:r>
            <a:rPr lang="en-US" sz="2600" dirty="0" smtClean="0">
              <a:solidFill>
                <a:schemeClr val="tx1">
                  <a:lumMod val="75000"/>
                  <a:lumOff val="25000"/>
                </a:schemeClr>
              </a:solidFill>
            </a:rPr>
            <a:t>10,892 (21%)</a:t>
          </a:r>
          <a:endParaRPr lang="en-US" sz="2600" dirty="0">
            <a:solidFill>
              <a:schemeClr val="tx1">
                <a:lumMod val="75000"/>
                <a:lumOff val="25000"/>
              </a:schemeClr>
            </a:solidFill>
          </a:endParaRPr>
        </a:p>
      </dgm:t>
    </dgm:pt>
    <dgm:pt modelId="{71E632B5-18DB-4502-B0F6-7D0BF1A89BC1}" type="parTrans" cxnId="{5F39EEE7-EF21-4B9F-8234-54172662D59D}">
      <dgm:prSet/>
      <dgm:spPr/>
      <dgm:t>
        <a:bodyPr/>
        <a:lstStyle/>
        <a:p>
          <a:endParaRPr lang="en-US" sz="2600"/>
        </a:p>
      </dgm:t>
    </dgm:pt>
    <dgm:pt modelId="{143F128F-90EA-4660-8803-6E6C764F5865}" type="sibTrans" cxnId="{5F39EEE7-EF21-4B9F-8234-54172662D59D}">
      <dgm:prSet/>
      <dgm:spPr/>
      <dgm:t>
        <a:bodyPr/>
        <a:lstStyle/>
        <a:p>
          <a:endParaRPr lang="en-US" sz="2600"/>
        </a:p>
      </dgm:t>
    </dgm:pt>
    <dgm:pt modelId="{4F7674E6-7C25-4297-8B61-FF2CA0862609}">
      <dgm:prSet phldrT="[Text]" custT="1"/>
      <dgm:spPr>
        <a:solidFill>
          <a:schemeClr val="accent4">
            <a:lumMod val="50000"/>
            <a:alpha val="90000"/>
          </a:schemeClr>
        </a:solidFill>
      </dgm:spPr>
      <dgm:t>
        <a:bodyPr/>
        <a:lstStyle/>
        <a:p>
          <a:r>
            <a:rPr lang="en-US" sz="2600" dirty="0" smtClean="0">
              <a:solidFill>
                <a:schemeClr val="bg1"/>
              </a:solidFill>
            </a:rPr>
            <a:t>Credential Completion in 6 Years</a:t>
          </a:r>
          <a:endParaRPr lang="en-US" sz="2600" dirty="0">
            <a:solidFill>
              <a:schemeClr val="bg1"/>
            </a:solidFill>
          </a:endParaRPr>
        </a:p>
      </dgm:t>
    </dgm:pt>
    <dgm:pt modelId="{E1D6E64D-207A-41BA-95CE-3B1A01D92A69}" type="parTrans" cxnId="{D63DF8FB-6C97-4205-98B4-8E5B5EFF98CD}">
      <dgm:prSet/>
      <dgm:spPr/>
      <dgm:t>
        <a:bodyPr/>
        <a:lstStyle/>
        <a:p>
          <a:endParaRPr lang="en-US" sz="2600"/>
        </a:p>
      </dgm:t>
    </dgm:pt>
    <dgm:pt modelId="{CFC297E1-A8F9-4476-AD04-5F6DB5CCA564}" type="sibTrans" cxnId="{D63DF8FB-6C97-4205-98B4-8E5B5EFF98CD}">
      <dgm:prSet/>
      <dgm:spPr/>
      <dgm:t>
        <a:bodyPr/>
        <a:lstStyle/>
        <a:p>
          <a:endParaRPr lang="en-US" sz="2600"/>
        </a:p>
      </dgm:t>
    </dgm:pt>
    <dgm:pt modelId="{0CA3AE5B-5E77-4AE2-8B0F-C7755D75E223}">
      <dgm:prSet phldrT="[Text]" custT="1"/>
      <dgm:spPr/>
      <dgm:t>
        <a:bodyPr/>
        <a:lstStyle/>
        <a:p>
          <a:r>
            <a:rPr lang="en-US" sz="2600" dirty="0" smtClean="0">
              <a:solidFill>
                <a:schemeClr val="tx1">
                  <a:lumMod val="75000"/>
                  <a:lumOff val="25000"/>
                </a:schemeClr>
              </a:solidFill>
            </a:rPr>
            <a:t>3,834 (7.5%)</a:t>
          </a:r>
          <a:endParaRPr lang="en-US" sz="2600" dirty="0">
            <a:solidFill>
              <a:schemeClr val="tx1">
                <a:lumMod val="75000"/>
                <a:lumOff val="25000"/>
              </a:schemeClr>
            </a:solidFill>
          </a:endParaRPr>
        </a:p>
      </dgm:t>
    </dgm:pt>
    <dgm:pt modelId="{0E84DA9E-38F8-4A3A-AC25-A13C27B13616}" type="parTrans" cxnId="{FB469810-4158-4FBD-BA1C-28D78BB01E0B}">
      <dgm:prSet/>
      <dgm:spPr/>
      <dgm:t>
        <a:bodyPr/>
        <a:lstStyle/>
        <a:p>
          <a:endParaRPr lang="en-US" sz="2600"/>
        </a:p>
      </dgm:t>
    </dgm:pt>
    <dgm:pt modelId="{A259A353-2F6D-4385-B28C-A463FA54E22B}" type="sibTrans" cxnId="{FB469810-4158-4FBD-BA1C-28D78BB01E0B}">
      <dgm:prSet/>
      <dgm:spPr/>
      <dgm:t>
        <a:bodyPr/>
        <a:lstStyle/>
        <a:p>
          <a:endParaRPr lang="en-US" sz="2600"/>
        </a:p>
      </dgm:t>
    </dgm:pt>
    <dgm:pt modelId="{30C2D219-3F03-4B4B-8D1A-B2F879E4EE5D}">
      <dgm:prSet phldrT="[Text]" custT="1"/>
      <dgm:spPr>
        <a:solidFill>
          <a:schemeClr val="accent1">
            <a:lumMod val="50000"/>
          </a:schemeClr>
        </a:solidFill>
      </dgm:spPr>
      <dgm:t>
        <a:bodyPr/>
        <a:lstStyle/>
        <a:p>
          <a:r>
            <a:rPr lang="en-US" sz="2600" dirty="0" smtClean="0"/>
            <a:t>4 Year Institution Enrollment</a:t>
          </a:r>
          <a:endParaRPr lang="en-US" sz="2600" dirty="0"/>
        </a:p>
      </dgm:t>
    </dgm:pt>
    <dgm:pt modelId="{4FF890B9-03D5-4634-B713-7E991A172497}" type="parTrans" cxnId="{CCC81EF8-B664-4618-9461-0A0D3944F990}">
      <dgm:prSet/>
      <dgm:spPr/>
      <dgm:t>
        <a:bodyPr/>
        <a:lstStyle/>
        <a:p>
          <a:endParaRPr lang="en-US" sz="2600"/>
        </a:p>
      </dgm:t>
    </dgm:pt>
    <dgm:pt modelId="{DE2215E2-2408-47B4-8763-E3D4189156D1}" type="sibTrans" cxnId="{CCC81EF8-B664-4618-9461-0A0D3944F990}">
      <dgm:prSet/>
      <dgm:spPr/>
      <dgm:t>
        <a:bodyPr/>
        <a:lstStyle/>
        <a:p>
          <a:endParaRPr lang="en-US" sz="2600"/>
        </a:p>
      </dgm:t>
    </dgm:pt>
    <dgm:pt modelId="{F014C365-7BB9-4730-BCE9-07089F32ACA8}" type="pres">
      <dgm:prSet presAssocID="{6B16A7DE-7A3E-4603-B149-C66036BE3142}" presName="Name0" presStyleCnt="0">
        <dgm:presLayoutVars>
          <dgm:dir/>
          <dgm:animLvl val="lvl"/>
          <dgm:resizeHandles val="exact"/>
        </dgm:presLayoutVars>
      </dgm:prSet>
      <dgm:spPr/>
      <dgm:t>
        <a:bodyPr/>
        <a:lstStyle/>
        <a:p>
          <a:endParaRPr lang="en-US"/>
        </a:p>
      </dgm:t>
    </dgm:pt>
    <dgm:pt modelId="{4C849FBC-7A6F-48ED-83A1-66E2A9D28C4B}" type="pres">
      <dgm:prSet presAssocID="{C10744F5-3A07-418B-9D60-80244BCBB601}" presName="vertFlow" presStyleCnt="0"/>
      <dgm:spPr/>
    </dgm:pt>
    <dgm:pt modelId="{2BABFD4A-2722-489D-99D6-0852F5856179}" type="pres">
      <dgm:prSet presAssocID="{C10744F5-3A07-418B-9D60-80244BCBB601}" presName="header" presStyleLbl="node1" presStyleIdx="0" presStyleCnt="2"/>
      <dgm:spPr/>
      <dgm:t>
        <a:bodyPr/>
        <a:lstStyle/>
        <a:p>
          <a:endParaRPr lang="en-US"/>
        </a:p>
      </dgm:t>
    </dgm:pt>
    <dgm:pt modelId="{2526FC1D-2E93-460C-9455-6CAAEF0EDDE9}" type="pres">
      <dgm:prSet presAssocID="{71E632B5-18DB-4502-B0F6-7D0BF1A89BC1}" presName="parTrans" presStyleLbl="sibTrans2D1" presStyleIdx="0" presStyleCnt="6"/>
      <dgm:spPr/>
      <dgm:t>
        <a:bodyPr/>
        <a:lstStyle/>
        <a:p>
          <a:endParaRPr lang="en-US"/>
        </a:p>
      </dgm:t>
    </dgm:pt>
    <dgm:pt modelId="{97EB1376-A209-4CE0-B5C1-2D4CDA035FD7}" type="pres">
      <dgm:prSet presAssocID="{1258F937-4F5C-4906-813F-A38D305FDE4F}" presName="child" presStyleLbl="alignAccFollowNode1" presStyleIdx="0" presStyleCnt="6">
        <dgm:presLayoutVars>
          <dgm:chMax val="0"/>
          <dgm:bulletEnabled val="1"/>
        </dgm:presLayoutVars>
      </dgm:prSet>
      <dgm:spPr/>
      <dgm:t>
        <a:bodyPr/>
        <a:lstStyle/>
        <a:p>
          <a:endParaRPr lang="en-US"/>
        </a:p>
      </dgm:t>
    </dgm:pt>
    <dgm:pt modelId="{8309BAEF-38EE-4A2F-AFDC-DC50B3746687}" type="pres">
      <dgm:prSet presAssocID="{143F128F-90EA-4660-8803-6E6C764F5865}" presName="sibTrans" presStyleLbl="sibTrans2D1" presStyleIdx="1" presStyleCnt="6"/>
      <dgm:spPr/>
      <dgm:t>
        <a:bodyPr/>
        <a:lstStyle/>
        <a:p>
          <a:endParaRPr lang="en-US"/>
        </a:p>
      </dgm:t>
    </dgm:pt>
    <dgm:pt modelId="{5C743641-8F59-4718-BBA3-A1835412A1F0}" type="pres">
      <dgm:prSet presAssocID="{4F7674E6-7C25-4297-8B61-FF2CA0862609}" presName="child" presStyleLbl="alignAccFollowNode1" presStyleIdx="1" presStyleCnt="6">
        <dgm:presLayoutVars>
          <dgm:chMax val="0"/>
          <dgm:bulletEnabled val="1"/>
        </dgm:presLayoutVars>
      </dgm:prSet>
      <dgm:spPr/>
      <dgm:t>
        <a:bodyPr/>
        <a:lstStyle/>
        <a:p>
          <a:endParaRPr lang="en-US"/>
        </a:p>
      </dgm:t>
    </dgm:pt>
    <dgm:pt modelId="{6D3BC5EE-4687-4C1D-A733-A3411D55C12F}" type="pres">
      <dgm:prSet presAssocID="{CFC297E1-A8F9-4476-AD04-5F6DB5CCA564}" presName="sibTrans" presStyleLbl="sibTrans2D1" presStyleIdx="2" presStyleCnt="6"/>
      <dgm:spPr/>
      <dgm:t>
        <a:bodyPr/>
        <a:lstStyle/>
        <a:p>
          <a:endParaRPr lang="en-US"/>
        </a:p>
      </dgm:t>
    </dgm:pt>
    <dgm:pt modelId="{09BF1446-7E18-4154-84AD-849FD74BECBB}" type="pres">
      <dgm:prSet presAssocID="{0CA3AE5B-5E77-4AE2-8B0F-C7755D75E223}" presName="child" presStyleLbl="alignAccFollowNode1" presStyleIdx="2" presStyleCnt="6">
        <dgm:presLayoutVars>
          <dgm:chMax val="0"/>
          <dgm:bulletEnabled val="1"/>
        </dgm:presLayoutVars>
      </dgm:prSet>
      <dgm:spPr/>
      <dgm:t>
        <a:bodyPr/>
        <a:lstStyle/>
        <a:p>
          <a:endParaRPr lang="en-US"/>
        </a:p>
      </dgm:t>
    </dgm:pt>
    <dgm:pt modelId="{F1C4654C-2BE9-474F-B958-248FD3424AE1}" type="pres">
      <dgm:prSet presAssocID="{C10744F5-3A07-418B-9D60-80244BCBB601}" presName="hSp" presStyleCnt="0"/>
      <dgm:spPr/>
    </dgm:pt>
    <dgm:pt modelId="{02FBF2A3-6AA8-4899-AC53-3EE8AAFC6150}" type="pres">
      <dgm:prSet presAssocID="{30C2D219-3F03-4B4B-8D1A-B2F879E4EE5D}" presName="vertFlow" presStyleCnt="0"/>
      <dgm:spPr/>
    </dgm:pt>
    <dgm:pt modelId="{48090994-568D-43C4-A358-4899533570E5}" type="pres">
      <dgm:prSet presAssocID="{30C2D219-3F03-4B4B-8D1A-B2F879E4EE5D}" presName="header" presStyleLbl="node1" presStyleIdx="1" presStyleCnt="2"/>
      <dgm:spPr/>
      <dgm:t>
        <a:bodyPr/>
        <a:lstStyle/>
        <a:p>
          <a:endParaRPr lang="en-US"/>
        </a:p>
      </dgm:t>
    </dgm:pt>
    <dgm:pt modelId="{9254DEF8-7157-4AF3-975A-9D9A65473DB6}" type="pres">
      <dgm:prSet presAssocID="{2BA9707D-EE8E-48B9-B723-FDBA24F1D8BC}" presName="parTrans" presStyleLbl="sibTrans2D1" presStyleIdx="3" presStyleCnt="6"/>
      <dgm:spPr/>
      <dgm:t>
        <a:bodyPr/>
        <a:lstStyle/>
        <a:p>
          <a:endParaRPr lang="en-US"/>
        </a:p>
      </dgm:t>
    </dgm:pt>
    <dgm:pt modelId="{1BF15914-BB0F-44DA-887F-82B66E71503E}" type="pres">
      <dgm:prSet presAssocID="{A939567A-D5A0-4B8D-B486-5C2FBECB7F8C}" presName="child" presStyleLbl="alignAccFollowNode1" presStyleIdx="3" presStyleCnt="6">
        <dgm:presLayoutVars>
          <dgm:chMax val="0"/>
          <dgm:bulletEnabled val="1"/>
        </dgm:presLayoutVars>
      </dgm:prSet>
      <dgm:spPr/>
      <dgm:t>
        <a:bodyPr/>
        <a:lstStyle/>
        <a:p>
          <a:endParaRPr lang="en-US"/>
        </a:p>
      </dgm:t>
    </dgm:pt>
    <dgm:pt modelId="{B807FFAB-C5D8-4088-915D-E36631B3A83F}" type="pres">
      <dgm:prSet presAssocID="{1CA7649A-2C5E-4118-86ED-FD0E265FEED3}" presName="sibTrans" presStyleLbl="sibTrans2D1" presStyleIdx="4" presStyleCnt="6"/>
      <dgm:spPr/>
      <dgm:t>
        <a:bodyPr/>
        <a:lstStyle/>
        <a:p>
          <a:endParaRPr lang="en-US"/>
        </a:p>
      </dgm:t>
    </dgm:pt>
    <dgm:pt modelId="{10CF3209-30A5-4F0E-AB39-F4E1E89ECD28}" type="pres">
      <dgm:prSet presAssocID="{45F9BD2D-198A-405F-AB94-CA21030999E3}" presName="child" presStyleLbl="alignAccFollowNode1" presStyleIdx="4" presStyleCnt="6">
        <dgm:presLayoutVars>
          <dgm:chMax val="0"/>
          <dgm:bulletEnabled val="1"/>
        </dgm:presLayoutVars>
      </dgm:prSet>
      <dgm:spPr/>
      <dgm:t>
        <a:bodyPr/>
        <a:lstStyle/>
        <a:p>
          <a:endParaRPr lang="en-US"/>
        </a:p>
      </dgm:t>
    </dgm:pt>
    <dgm:pt modelId="{29AF2B71-753B-467F-A14B-2E9D063F4243}" type="pres">
      <dgm:prSet presAssocID="{1F24A10A-0A3F-473A-A906-2A59E6736B55}" presName="sibTrans" presStyleLbl="sibTrans2D1" presStyleIdx="5" presStyleCnt="6"/>
      <dgm:spPr/>
      <dgm:t>
        <a:bodyPr/>
        <a:lstStyle/>
        <a:p>
          <a:endParaRPr lang="en-US"/>
        </a:p>
      </dgm:t>
    </dgm:pt>
    <dgm:pt modelId="{50C3EA03-9EC0-4378-B180-2213FBEA4160}" type="pres">
      <dgm:prSet presAssocID="{5BB4637F-DF8E-43F9-B2EC-F731955E7A38}" presName="child" presStyleLbl="alignAccFollowNode1" presStyleIdx="5" presStyleCnt="6">
        <dgm:presLayoutVars>
          <dgm:chMax val="0"/>
          <dgm:bulletEnabled val="1"/>
        </dgm:presLayoutVars>
      </dgm:prSet>
      <dgm:spPr/>
      <dgm:t>
        <a:bodyPr/>
        <a:lstStyle/>
        <a:p>
          <a:endParaRPr lang="en-US"/>
        </a:p>
      </dgm:t>
    </dgm:pt>
  </dgm:ptLst>
  <dgm:cxnLst>
    <dgm:cxn modelId="{208CC5BC-3A18-40AD-B74B-8D1BF74FC05A}" type="presOf" srcId="{0CA3AE5B-5E77-4AE2-8B0F-C7755D75E223}" destId="{09BF1446-7E18-4154-84AD-849FD74BECBB}" srcOrd="0" destOrd="0" presId="urn:microsoft.com/office/officeart/2005/8/layout/lProcess1"/>
    <dgm:cxn modelId="{12A51A2A-7827-4B49-8764-7167A84AABD4}" type="presOf" srcId="{1258F937-4F5C-4906-813F-A38D305FDE4F}" destId="{97EB1376-A209-4CE0-B5C1-2D4CDA035FD7}" srcOrd="0" destOrd="0" presId="urn:microsoft.com/office/officeart/2005/8/layout/lProcess1"/>
    <dgm:cxn modelId="{571D0416-FFB6-4C26-B353-935A5696C3BE}" type="presOf" srcId="{A939567A-D5A0-4B8D-B486-5C2FBECB7F8C}" destId="{1BF15914-BB0F-44DA-887F-82B66E71503E}" srcOrd="0" destOrd="0" presId="urn:microsoft.com/office/officeart/2005/8/layout/lProcess1"/>
    <dgm:cxn modelId="{E7E5A2B9-EB59-4757-B93A-78D531975442}" type="presOf" srcId="{C10744F5-3A07-418B-9D60-80244BCBB601}" destId="{2BABFD4A-2722-489D-99D6-0852F5856179}" srcOrd="0" destOrd="0" presId="urn:microsoft.com/office/officeart/2005/8/layout/lProcess1"/>
    <dgm:cxn modelId="{D63DF8FB-6C97-4205-98B4-8E5B5EFF98CD}" srcId="{C10744F5-3A07-418B-9D60-80244BCBB601}" destId="{4F7674E6-7C25-4297-8B61-FF2CA0862609}" srcOrd="1" destOrd="0" parTransId="{E1D6E64D-207A-41BA-95CE-3B1A01D92A69}" sibTransId="{CFC297E1-A8F9-4476-AD04-5F6DB5CCA564}"/>
    <dgm:cxn modelId="{2DBDE0C1-5D10-476E-ACEC-FBA82DA675ED}" srcId="{30C2D219-3F03-4B4B-8D1A-B2F879E4EE5D}" destId="{45F9BD2D-198A-405F-AB94-CA21030999E3}" srcOrd="1" destOrd="0" parTransId="{6258301C-5D18-4764-851D-63E7CF628E63}" sibTransId="{1F24A10A-0A3F-473A-A906-2A59E6736B55}"/>
    <dgm:cxn modelId="{68DADC39-AD90-4F71-8DD7-000AA9DC9358}" type="presOf" srcId="{6B16A7DE-7A3E-4603-B149-C66036BE3142}" destId="{F014C365-7BB9-4730-BCE9-07089F32ACA8}" srcOrd="0" destOrd="0" presId="urn:microsoft.com/office/officeart/2005/8/layout/lProcess1"/>
    <dgm:cxn modelId="{FB469810-4158-4FBD-BA1C-28D78BB01E0B}" srcId="{C10744F5-3A07-418B-9D60-80244BCBB601}" destId="{0CA3AE5B-5E77-4AE2-8B0F-C7755D75E223}" srcOrd="2" destOrd="0" parTransId="{0E84DA9E-38F8-4A3A-AC25-A13C27B13616}" sibTransId="{A259A353-2F6D-4385-B28C-A463FA54E22B}"/>
    <dgm:cxn modelId="{23C3B4F8-2E7C-4146-BE97-19B57B929FA9}" type="presOf" srcId="{2BA9707D-EE8E-48B9-B723-FDBA24F1D8BC}" destId="{9254DEF8-7157-4AF3-975A-9D9A65473DB6}" srcOrd="0" destOrd="0" presId="urn:microsoft.com/office/officeart/2005/8/layout/lProcess1"/>
    <dgm:cxn modelId="{47ED029A-8507-4490-A11F-0AA64DC694DD}" srcId="{6B16A7DE-7A3E-4603-B149-C66036BE3142}" destId="{C10744F5-3A07-418B-9D60-80244BCBB601}" srcOrd="0" destOrd="0" parTransId="{DC54B447-F9A4-4B20-9EFD-3D30D99D2B00}" sibTransId="{D62D45F2-C4D2-4272-AB14-4DB7E45D4D29}"/>
    <dgm:cxn modelId="{83675835-D62F-4D54-ADC5-F23A9FA5798D}" srcId="{30C2D219-3F03-4B4B-8D1A-B2F879E4EE5D}" destId="{5BB4637F-DF8E-43F9-B2EC-F731955E7A38}" srcOrd="2" destOrd="0" parTransId="{E1F4ED53-D38A-44C0-ABBF-79B10B4FA889}" sibTransId="{3A19F8CD-0416-4363-B2D6-A44034F51EFB}"/>
    <dgm:cxn modelId="{5F39EEE7-EF21-4B9F-8234-54172662D59D}" srcId="{C10744F5-3A07-418B-9D60-80244BCBB601}" destId="{1258F937-4F5C-4906-813F-A38D305FDE4F}" srcOrd="0" destOrd="0" parTransId="{71E632B5-18DB-4502-B0F6-7D0BF1A89BC1}" sibTransId="{143F128F-90EA-4660-8803-6E6C764F5865}"/>
    <dgm:cxn modelId="{1F28F54A-0B77-446C-A914-35D8D2148499}" type="presOf" srcId="{4F7674E6-7C25-4297-8B61-FF2CA0862609}" destId="{5C743641-8F59-4718-BBA3-A1835412A1F0}" srcOrd="0" destOrd="0" presId="urn:microsoft.com/office/officeart/2005/8/layout/lProcess1"/>
    <dgm:cxn modelId="{5BF0E93E-CBC3-4DBE-A408-AA9D646B7C09}" type="presOf" srcId="{1F24A10A-0A3F-473A-A906-2A59E6736B55}" destId="{29AF2B71-753B-467F-A14B-2E9D063F4243}" srcOrd="0" destOrd="0" presId="urn:microsoft.com/office/officeart/2005/8/layout/lProcess1"/>
    <dgm:cxn modelId="{FD717B6D-BE6E-4225-BC25-A351ECB7426B}" type="presOf" srcId="{CFC297E1-A8F9-4476-AD04-5F6DB5CCA564}" destId="{6D3BC5EE-4687-4C1D-A733-A3411D55C12F}" srcOrd="0" destOrd="0" presId="urn:microsoft.com/office/officeart/2005/8/layout/lProcess1"/>
    <dgm:cxn modelId="{2B786C02-6AE7-41A0-AF48-6AFA073314DD}" type="presOf" srcId="{71E632B5-18DB-4502-B0F6-7D0BF1A89BC1}" destId="{2526FC1D-2E93-460C-9455-6CAAEF0EDDE9}" srcOrd="0" destOrd="0" presId="urn:microsoft.com/office/officeart/2005/8/layout/lProcess1"/>
    <dgm:cxn modelId="{6D52DA52-F3DA-4E1B-A1C4-92AD27AD32FF}" type="presOf" srcId="{45F9BD2D-198A-405F-AB94-CA21030999E3}" destId="{10CF3209-30A5-4F0E-AB39-F4E1E89ECD28}" srcOrd="0" destOrd="0" presId="urn:microsoft.com/office/officeart/2005/8/layout/lProcess1"/>
    <dgm:cxn modelId="{C3084821-035B-4E15-9225-B8B5C8E69B5F}" srcId="{30C2D219-3F03-4B4B-8D1A-B2F879E4EE5D}" destId="{A939567A-D5A0-4B8D-B486-5C2FBECB7F8C}" srcOrd="0" destOrd="0" parTransId="{2BA9707D-EE8E-48B9-B723-FDBA24F1D8BC}" sibTransId="{1CA7649A-2C5E-4118-86ED-FD0E265FEED3}"/>
    <dgm:cxn modelId="{CCC81EF8-B664-4618-9461-0A0D3944F990}" srcId="{6B16A7DE-7A3E-4603-B149-C66036BE3142}" destId="{30C2D219-3F03-4B4B-8D1A-B2F879E4EE5D}" srcOrd="1" destOrd="0" parTransId="{4FF890B9-03D5-4634-B713-7E991A172497}" sibTransId="{DE2215E2-2408-47B4-8763-E3D4189156D1}"/>
    <dgm:cxn modelId="{DA2096B6-D5DB-492B-A18B-6942A68E93C2}" type="presOf" srcId="{5BB4637F-DF8E-43F9-B2EC-F731955E7A38}" destId="{50C3EA03-9EC0-4378-B180-2213FBEA4160}" srcOrd="0" destOrd="0" presId="urn:microsoft.com/office/officeart/2005/8/layout/lProcess1"/>
    <dgm:cxn modelId="{3E3ACD2E-88A6-4D4C-9D3E-5EC44B2B9882}" type="presOf" srcId="{1CA7649A-2C5E-4118-86ED-FD0E265FEED3}" destId="{B807FFAB-C5D8-4088-915D-E36631B3A83F}" srcOrd="0" destOrd="0" presId="urn:microsoft.com/office/officeart/2005/8/layout/lProcess1"/>
    <dgm:cxn modelId="{78EBC52E-C92A-4498-9B0F-1131AFB302B4}" type="presOf" srcId="{143F128F-90EA-4660-8803-6E6C764F5865}" destId="{8309BAEF-38EE-4A2F-AFDC-DC50B3746687}" srcOrd="0" destOrd="0" presId="urn:microsoft.com/office/officeart/2005/8/layout/lProcess1"/>
    <dgm:cxn modelId="{97820124-2449-4DCE-AB07-675E7CD41A56}" type="presOf" srcId="{30C2D219-3F03-4B4B-8D1A-B2F879E4EE5D}" destId="{48090994-568D-43C4-A358-4899533570E5}" srcOrd="0" destOrd="0" presId="urn:microsoft.com/office/officeart/2005/8/layout/lProcess1"/>
    <dgm:cxn modelId="{8BD64A38-8F1D-409E-880F-A618649B9046}" type="presParOf" srcId="{F014C365-7BB9-4730-BCE9-07089F32ACA8}" destId="{4C849FBC-7A6F-48ED-83A1-66E2A9D28C4B}" srcOrd="0" destOrd="0" presId="urn:microsoft.com/office/officeart/2005/8/layout/lProcess1"/>
    <dgm:cxn modelId="{D7782995-EC7E-432B-844A-95BDB91B57D3}" type="presParOf" srcId="{4C849FBC-7A6F-48ED-83A1-66E2A9D28C4B}" destId="{2BABFD4A-2722-489D-99D6-0852F5856179}" srcOrd="0" destOrd="0" presId="urn:microsoft.com/office/officeart/2005/8/layout/lProcess1"/>
    <dgm:cxn modelId="{0307A11F-A891-43C6-BAFC-71B7EB153C16}" type="presParOf" srcId="{4C849FBC-7A6F-48ED-83A1-66E2A9D28C4B}" destId="{2526FC1D-2E93-460C-9455-6CAAEF0EDDE9}" srcOrd="1" destOrd="0" presId="urn:microsoft.com/office/officeart/2005/8/layout/lProcess1"/>
    <dgm:cxn modelId="{C6494914-07F8-4921-90A6-B5C94AE979D8}" type="presParOf" srcId="{4C849FBC-7A6F-48ED-83A1-66E2A9D28C4B}" destId="{97EB1376-A209-4CE0-B5C1-2D4CDA035FD7}" srcOrd="2" destOrd="0" presId="urn:microsoft.com/office/officeart/2005/8/layout/lProcess1"/>
    <dgm:cxn modelId="{F794CE30-72BA-477F-B948-5DEA93D2B92A}" type="presParOf" srcId="{4C849FBC-7A6F-48ED-83A1-66E2A9D28C4B}" destId="{8309BAEF-38EE-4A2F-AFDC-DC50B3746687}" srcOrd="3" destOrd="0" presId="urn:microsoft.com/office/officeart/2005/8/layout/lProcess1"/>
    <dgm:cxn modelId="{8E90F78A-3DCB-4DD0-AC87-0EA5750C3402}" type="presParOf" srcId="{4C849FBC-7A6F-48ED-83A1-66E2A9D28C4B}" destId="{5C743641-8F59-4718-BBA3-A1835412A1F0}" srcOrd="4" destOrd="0" presId="urn:microsoft.com/office/officeart/2005/8/layout/lProcess1"/>
    <dgm:cxn modelId="{7E00CEFB-FEFE-4DB3-B95E-CA6E95E6FCE6}" type="presParOf" srcId="{4C849FBC-7A6F-48ED-83A1-66E2A9D28C4B}" destId="{6D3BC5EE-4687-4C1D-A733-A3411D55C12F}" srcOrd="5" destOrd="0" presId="urn:microsoft.com/office/officeart/2005/8/layout/lProcess1"/>
    <dgm:cxn modelId="{12FE461C-1AA2-4D07-8192-7E100924FB43}" type="presParOf" srcId="{4C849FBC-7A6F-48ED-83A1-66E2A9D28C4B}" destId="{09BF1446-7E18-4154-84AD-849FD74BECBB}" srcOrd="6" destOrd="0" presId="urn:microsoft.com/office/officeart/2005/8/layout/lProcess1"/>
    <dgm:cxn modelId="{95CA77B9-9D6E-4C6E-892C-492C829731DF}" type="presParOf" srcId="{F014C365-7BB9-4730-BCE9-07089F32ACA8}" destId="{F1C4654C-2BE9-474F-B958-248FD3424AE1}" srcOrd="1" destOrd="0" presId="urn:microsoft.com/office/officeart/2005/8/layout/lProcess1"/>
    <dgm:cxn modelId="{D30E7D1B-F24C-4698-BA24-323C0C1810FC}" type="presParOf" srcId="{F014C365-7BB9-4730-BCE9-07089F32ACA8}" destId="{02FBF2A3-6AA8-4899-AC53-3EE8AAFC6150}" srcOrd="2" destOrd="0" presId="urn:microsoft.com/office/officeart/2005/8/layout/lProcess1"/>
    <dgm:cxn modelId="{8ADD6724-AE7B-4787-B30F-295D1B6EFAC3}" type="presParOf" srcId="{02FBF2A3-6AA8-4899-AC53-3EE8AAFC6150}" destId="{48090994-568D-43C4-A358-4899533570E5}" srcOrd="0" destOrd="0" presId="urn:microsoft.com/office/officeart/2005/8/layout/lProcess1"/>
    <dgm:cxn modelId="{6A0AA1F2-F901-40EC-A07B-B45C4681AA92}" type="presParOf" srcId="{02FBF2A3-6AA8-4899-AC53-3EE8AAFC6150}" destId="{9254DEF8-7157-4AF3-975A-9D9A65473DB6}" srcOrd="1" destOrd="0" presId="urn:microsoft.com/office/officeart/2005/8/layout/lProcess1"/>
    <dgm:cxn modelId="{3E6294B4-BD73-4C68-A12F-B78CF326ECEB}" type="presParOf" srcId="{02FBF2A3-6AA8-4899-AC53-3EE8AAFC6150}" destId="{1BF15914-BB0F-44DA-887F-82B66E71503E}" srcOrd="2" destOrd="0" presId="urn:microsoft.com/office/officeart/2005/8/layout/lProcess1"/>
    <dgm:cxn modelId="{88F3819F-111E-4E7F-A134-3838FBDBC4B4}" type="presParOf" srcId="{02FBF2A3-6AA8-4899-AC53-3EE8AAFC6150}" destId="{B807FFAB-C5D8-4088-915D-E36631B3A83F}" srcOrd="3" destOrd="0" presId="urn:microsoft.com/office/officeart/2005/8/layout/lProcess1"/>
    <dgm:cxn modelId="{0479B980-98AD-4234-9650-447A5ADA71F7}" type="presParOf" srcId="{02FBF2A3-6AA8-4899-AC53-3EE8AAFC6150}" destId="{10CF3209-30A5-4F0E-AB39-F4E1E89ECD28}" srcOrd="4" destOrd="0" presId="urn:microsoft.com/office/officeart/2005/8/layout/lProcess1"/>
    <dgm:cxn modelId="{39FDAD22-9D95-4D30-9B6B-57E309963F9F}" type="presParOf" srcId="{02FBF2A3-6AA8-4899-AC53-3EE8AAFC6150}" destId="{29AF2B71-753B-467F-A14B-2E9D063F4243}" srcOrd="5" destOrd="0" presId="urn:microsoft.com/office/officeart/2005/8/layout/lProcess1"/>
    <dgm:cxn modelId="{39925091-33F1-416D-BF18-6EE5325EF018}" type="presParOf" srcId="{02FBF2A3-6AA8-4899-AC53-3EE8AAFC6150}" destId="{50C3EA03-9EC0-4378-B180-2213FBEA4160}"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F371E2-CFB2-4BA3-92A2-86C1EAD3045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23F9B5BB-2AEC-4BF6-A08E-7B0336D09DE3}">
      <dgm:prSet phldrT="[Text]" custT="1"/>
      <dgm:spPr/>
      <dgm:t>
        <a:bodyPr/>
        <a:lstStyle/>
        <a:p>
          <a:pPr algn="ctr"/>
          <a:r>
            <a:rPr lang="en-US" sz="2400" b="1" dirty="0" smtClean="0">
              <a:latin typeface="Calibri" panose="020F0502020204030204" pitchFamily="34" charset="0"/>
            </a:rPr>
            <a:t>K-12 System</a:t>
          </a:r>
        </a:p>
      </dgm:t>
    </dgm:pt>
    <dgm:pt modelId="{23576CD8-85C3-4AA6-950C-BDE475D078B8}" type="parTrans" cxnId="{58948E1E-204D-4850-8414-056AE15A2197}">
      <dgm:prSet/>
      <dgm:spPr/>
      <dgm:t>
        <a:bodyPr/>
        <a:lstStyle/>
        <a:p>
          <a:pPr algn="ctr"/>
          <a:endParaRPr lang="en-US"/>
        </a:p>
      </dgm:t>
    </dgm:pt>
    <dgm:pt modelId="{B0E416C3-7716-4707-9FB9-CDF066A236EC}" type="sibTrans" cxnId="{58948E1E-204D-4850-8414-056AE15A2197}">
      <dgm:prSet/>
      <dgm:spPr/>
      <dgm:t>
        <a:bodyPr/>
        <a:lstStyle/>
        <a:p>
          <a:pPr algn="ctr"/>
          <a:endParaRPr lang="en-US"/>
        </a:p>
      </dgm:t>
    </dgm:pt>
    <dgm:pt modelId="{8C5C4C93-B7E7-4E96-AD68-B528C7622DA4}">
      <dgm:prSet phldrT="[Text]" custT="1"/>
      <dgm:spPr/>
      <dgm:t>
        <a:bodyPr/>
        <a:lstStyle/>
        <a:p>
          <a:pPr marL="236538" indent="-236538" algn="l">
            <a:lnSpc>
              <a:spcPct val="100000"/>
            </a:lnSpc>
          </a:pPr>
          <a:r>
            <a:rPr lang="en-US" sz="1800" dirty="0" smtClean="0">
              <a:solidFill>
                <a:schemeClr val="tx1">
                  <a:lumMod val="75000"/>
                  <a:lumOff val="25000"/>
                </a:schemeClr>
              </a:solidFill>
              <a:latin typeface="Calibri" panose="020F0502020204030204" pitchFamily="34" charset="0"/>
            </a:rPr>
            <a:t>39 School Districts</a:t>
          </a:r>
          <a:endParaRPr lang="en-US" sz="1800" dirty="0">
            <a:solidFill>
              <a:schemeClr val="tx1">
                <a:lumMod val="75000"/>
                <a:lumOff val="25000"/>
              </a:schemeClr>
            </a:solidFill>
            <a:latin typeface="Calibri" panose="020F0502020204030204" pitchFamily="34" charset="0"/>
          </a:endParaRPr>
        </a:p>
      </dgm:t>
    </dgm:pt>
    <dgm:pt modelId="{ACCB0E71-6CF0-41DF-A68E-C55171050485}" type="parTrans" cxnId="{9A3D3D0D-9B46-4819-AC77-2BDB6FD0E133}">
      <dgm:prSet/>
      <dgm:spPr/>
      <dgm:t>
        <a:bodyPr/>
        <a:lstStyle/>
        <a:p>
          <a:pPr algn="ctr"/>
          <a:endParaRPr lang="en-US"/>
        </a:p>
      </dgm:t>
    </dgm:pt>
    <dgm:pt modelId="{232F201F-FB5E-4C04-9D31-BBDEB214F55C}" type="sibTrans" cxnId="{9A3D3D0D-9B46-4819-AC77-2BDB6FD0E133}">
      <dgm:prSet/>
      <dgm:spPr/>
      <dgm:t>
        <a:bodyPr/>
        <a:lstStyle/>
        <a:p>
          <a:pPr algn="ctr"/>
          <a:endParaRPr lang="en-US"/>
        </a:p>
      </dgm:t>
    </dgm:pt>
    <dgm:pt modelId="{29FB4031-E599-4EDF-8A90-211007C9CDF2}">
      <dgm:prSet phldrT="[Text]" custT="1"/>
      <dgm:spPr/>
      <dgm:t>
        <a:bodyPr/>
        <a:lstStyle/>
        <a:p>
          <a:pPr algn="ctr"/>
          <a:r>
            <a:rPr lang="en-US" sz="2400" b="1" dirty="0" smtClean="0">
              <a:latin typeface="Calibri" panose="020F0502020204030204" pitchFamily="34" charset="0"/>
            </a:rPr>
            <a:t>Awards</a:t>
          </a:r>
          <a:endParaRPr lang="en-US" sz="2400" dirty="0">
            <a:latin typeface="Calibri" panose="020F0502020204030204" pitchFamily="34" charset="0"/>
          </a:endParaRPr>
        </a:p>
      </dgm:t>
    </dgm:pt>
    <dgm:pt modelId="{78C1A53A-C0DC-4C05-B738-B3E47CACC72E}" type="parTrans" cxnId="{1961C87C-E000-4652-99E8-3A27EC3CC8C5}">
      <dgm:prSet/>
      <dgm:spPr/>
      <dgm:t>
        <a:bodyPr/>
        <a:lstStyle/>
        <a:p>
          <a:pPr algn="ctr"/>
          <a:endParaRPr lang="en-US"/>
        </a:p>
      </dgm:t>
    </dgm:pt>
    <dgm:pt modelId="{58E76C56-8BDC-4CC2-96AE-38B888CEE32B}" type="sibTrans" cxnId="{1961C87C-E000-4652-99E8-3A27EC3CC8C5}">
      <dgm:prSet/>
      <dgm:spPr/>
      <dgm:t>
        <a:bodyPr/>
        <a:lstStyle/>
        <a:p>
          <a:pPr algn="ctr"/>
          <a:endParaRPr lang="en-US"/>
        </a:p>
      </dgm:t>
    </dgm:pt>
    <dgm:pt modelId="{82647DBC-CD52-44CB-A03C-77C96E4021E0}">
      <dgm:prSet phldrT="[Text]" custT="1"/>
      <dgm:spPr/>
      <dgm:t>
        <a:bodyPr/>
        <a:lstStyle/>
        <a:p>
          <a:pPr marL="236538" indent="-236538" algn="l">
            <a:lnSpc>
              <a:spcPct val="100000"/>
            </a:lnSpc>
          </a:pPr>
          <a:r>
            <a:rPr lang="en-US" sz="1800" dirty="0" smtClean="0">
              <a:solidFill>
                <a:schemeClr val="tx1">
                  <a:lumMod val="75000"/>
                  <a:lumOff val="25000"/>
                </a:schemeClr>
              </a:solidFill>
              <a:latin typeface="Calibri" panose="020F0502020204030204" pitchFamily="34" charset="0"/>
            </a:rPr>
            <a:t>347,337 Students</a:t>
          </a:r>
          <a:endParaRPr lang="en-US" sz="1800" dirty="0">
            <a:solidFill>
              <a:schemeClr val="tx1">
                <a:lumMod val="75000"/>
                <a:lumOff val="25000"/>
              </a:schemeClr>
            </a:solidFill>
            <a:latin typeface="Calibri" panose="020F0502020204030204" pitchFamily="34" charset="0"/>
          </a:endParaRPr>
        </a:p>
      </dgm:t>
    </dgm:pt>
    <dgm:pt modelId="{526750C1-4AB4-42A6-A08F-930F4F9BED17}" type="parTrans" cxnId="{8DA03906-8D35-4E42-9223-BDEA88A7E632}">
      <dgm:prSet/>
      <dgm:spPr/>
      <dgm:t>
        <a:bodyPr/>
        <a:lstStyle/>
        <a:p>
          <a:pPr algn="ctr"/>
          <a:endParaRPr lang="en-US"/>
        </a:p>
      </dgm:t>
    </dgm:pt>
    <dgm:pt modelId="{398D09AD-4A8F-4C90-BB25-9156D9413C53}" type="sibTrans" cxnId="{8DA03906-8D35-4E42-9223-BDEA88A7E632}">
      <dgm:prSet/>
      <dgm:spPr/>
      <dgm:t>
        <a:bodyPr/>
        <a:lstStyle/>
        <a:p>
          <a:pPr algn="ctr"/>
          <a:endParaRPr lang="en-US"/>
        </a:p>
      </dgm:t>
    </dgm:pt>
    <dgm:pt modelId="{37755058-EAEF-4DF2-8322-3BAE25286636}">
      <dgm:prSet phldrT="[Text]" custT="1"/>
      <dgm:spPr/>
      <dgm:t>
        <a:bodyPr/>
        <a:lstStyle/>
        <a:p>
          <a:pPr marL="236538" indent="-236538" algn="l">
            <a:lnSpc>
              <a:spcPct val="100000"/>
            </a:lnSpc>
          </a:pPr>
          <a:r>
            <a:rPr lang="en-US" sz="1800" dirty="0" smtClean="0">
              <a:solidFill>
                <a:schemeClr val="tx1">
                  <a:lumMod val="75000"/>
                  <a:lumOff val="25000"/>
                </a:schemeClr>
              </a:solidFill>
              <a:latin typeface="Calibri" panose="020F0502020204030204" pitchFamily="34" charset="0"/>
            </a:rPr>
            <a:t>20,383 HS Graduates</a:t>
          </a:r>
          <a:endParaRPr lang="en-US" sz="1800" dirty="0">
            <a:solidFill>
              <a:schemeClr val="tx1">
                <a:lumMod val="75000"/>
                <a:lumOff val="25000"/>
              </a:schemeClr>
            </a:solidFill>
            <a:latin typeface="Calibri" panose="020F0502020204030204" pitchFamily="34" charset="0"/>
          </a:endParaRPr>
        </a:p>
      </dgm:t>
    </dgm:pt>
    <dgm:pt modelId="{1B8F6B1D-FE08-4CB6-A6D7-B21827591840}" type="parTrans" cxnId="{8C992F74-F568-4A74-BE15-BF97E5347631}">
      <dgm:prSet/>
      <dgm:spPr/>
      <dgm:t>
        <a:bodyPr/>
        <a:lstStyle/>
        <a:p>
          <a:pPr algn="ctr"/>
          <a:endParaRPr lang="en-US"/>
        </a:p>
      </dgm:t>
    </dgm:pt>
    <dgm:pt modelId="{ABF8125B-39BE-4DCE-9FFD-7A8A1836C865}" type="sibTrans" cxnId="{8C992F74-F568-4A74-BE15-BF97E5347631}">
      <dgm:prSet/>
      <dgm:spPr/>
      <dgm:t>
        <a:bodyPr/>
        <a:lstStyle/>
        <a:p>
          <a:pPr algn="ctr"/>
          <a:endParaRPr lang="en-US"/>
        </a:p>
      </dgm:t>
    </dgm:pt>
    <dgm:pt modelId="{EB7C09DA-1633-4C6C-8A38-0EB6C05853E0}">
      <dgm:prSet phldrT="[Text]" custT="1"/>
      <dgm:spPr/>
      <dgm:t>
        <a:bodyPr/>
        <a:lstStyle/>
        <a:p>
          <a:pPr marL="236538" indent="-236538" algn="l">
            <a:lnSpc>
              <a:spcPct val="100000"/>
            </a:lnSpc>
          </a:pPr>
          <a:r>
            <a:rPr lang="en-US" sz="1800" dirty="0" smtClean="0">
              <a:solidFill>
                <a:schemeClr val="tx1">
                  <a:lumMod val="75000"/>
                  <a:lumOff val="25000"/>
                </a:schemeClr>
              </a:solidFill>
              <a:latin typeface="Calibri" panose="020F0502020204030204" pitchFamily="34" charset="0"/>
            </a:rPr>
            <a:t>97.3% Latino</a:t>
          </a:r>
          <a:endParaRPr lang="en-US" sz="1800" dirty="0">
            <a:solidFill>
              <a:schemeClr val="tx1">
                <a:lumMod val="75000"/>
                <a:lumOff val="25000"/>
              </a:schemeClr>
            </a:solidFill>
            <a:latin typeface="Calibri" panose="020F0502020204030204" pitchFamily="34" charset="0"/>
          </a:endParaRPr>
        </a:p>
      </dgm:t>
    </dgm:pt>
    <dgm:pt modelId="{43EEE044-5916-41DD-A5B8-F0E720C0B93B}" type="parTrans" cxnId="{DF2F5D1C-EE09-47F2-9CAC-B2DC5F4B9136}">
      <dgm:prSet/>
      <dgm:spPr/>
      <dgm:t>
        <a:bodyPr/>
        <a:lstStyle/>
        <a:p>
          <a:pPr algn="ctr"/>
          <a:endParaRPr lang="en-US"/>
        </a:p>
      </dgm:t>
    </dgm:pt>
    <dgm:pt modelId="{5C4CA870-4EA7-4D6C-B60D-EB2FA401ACD2}" type="sibTrans" cxnId="{DF2F5D1C-EE09-47F2-9CAC-B2DC5F4B9136}">
      <dgm:prSet/>
      <dgm:spPr/>
      <dgm:t>
        <a:bodyPr/>
        <a:lstStyle/>
        <a:p>
          <a:pPr algn="ctr"/>
          <a:endParaRPr lang="en-US"/>
        </a:p>
      </dgm:t>
    </dgm:pt>
    <dgm:pt modelId="{F71D4271-950C-4281-A40B-19281DCAA8EB}">
      <dgm:prSet phldrT="[Text]" custT="1"/>
      <dgm:spPr/>
      <dgm:t>
        <a:bodyPr/>
        <a:lstStyle/>
        <a:p>
          <a:pPr marL="236538" indent="-236538" algn="l">
            <a:lnSpc>
              <a:spcPct val="100000"/>
            </a:lnSpc>
          </a:pPr>
          <a:r>
            <a:rPr lang="en-US" sz="1800" dirty="0" smtClean="0">
              <a:solidFill>
                <a:schemeClr val="tx1">
                  <a:lumMod val="75000"/>
                  <a:lumOff val="25000"/>
                </a:schemeClr>
              </a:solidFill>
              <a:latin typeface="Calibri" panose="020F0502020204030204" pitchFamily="34" charset="0"/>
            </a:rPr>
            <a:t>86.7% Economically Disadvantaged</a:t>
          </a:r>
          <a:endParaRPr lang="en-US" sz="1800" dirty="0">
            <a:solidFill>
              <a:schemeClr val="tx1">
                <a:lumMod val="75000"/>
                <a:lumOff val="25000"/>
              </a:schemeClr>
            </a:solidFill>
            <a:latin typeface="Calibri" panose="020F0502020204030204" pitchFamily="34" charset="0"/>
          </a:endParaRPr>
        </a:p>
      </dgm:t>
    </dgm:pt>
    <dgm:pt modelId="{EA41AD65-CE3D-41CE-B2E4-59FCF01C2CAF}" type="parTrans" cxnId="{BB8083C3-7EFD-4293-9D23-7D093A1F0325}">
      <dgm:prSet/>
      <dgm:spPr/>
      <dgm:t>
        <a:bodyPr/>
        <a:lstStyle/>
        <a:p>
          <a:pPr algn="ctr"/>
          <a:endParaRPr lang="en-US"/>
        </a:p>
      </dgm:t>
    </dgm:pt>
    <dgm:pt modelId="{8B58F85E-29CA-4D54-9C9C-AAB144CE9CB6}" type="sibTrans" cxnId="{BB8083C3-7EFD-4293-9D23-7D093A1F0325}">
      <dgm:prSet/>
      <dgm:spPr/>
      <dgm:t>
        <a:bodyPr/>
        <a:lstStyle/>
        <a:p>
          <a:pPr algn="ctr"/>
          <a:endParaRPr lang="en-US"/>
        </a:p>
      </dgm:t>
    </dgm:pt>
    <dgm:pt modelId="{665ECD02-98F1-4B17-B649-FDB251FFF535}">
      <dgm:prSet phldrT="[Text]" custT="1"/>
      <dgm:spPr/>
      <dgm:t>
        <a:bodyPr/>
        <a:lstStyle/>
        <a:p>
          <a:pPr marL="236538" indent="-236538" algn="l">
            <a:lnSpc>
              <a:spcPct val="100000"/>
            </a:lnSpc>
          </a:pPr>
          <a:r>
            <a:rPr lang="en-US" sz="1800" dirty="0" smtClean="0">
              <a:solidFill>
                <a:schemeClr val="tx1">
                  <a:lumMod val="75000"/>
                  <a:lumOff val="25000"/>
                </a:schemeClr>
              </a:solidFill>
              <a:latin typeface="Calibri" panose="020F0502020204030204" pitchFamily="34" charset="0"/>
            </a:rPr>
            <a:t>33.5% English Language Learners</a:t>
          </a:r>
          <a:endParaRPr lang="en-US" sz="1800" dirty="0">
            <a:solidFill>
              <a:schemeClr val="tx1">
                <a:lumMod val="75000"/>
                <a:lumOff val="25000"/>
              </a:schemeClr>
            </a:solidFill>
            <a:latin typeface="Calibri" panose="020F0502020204030204" pitchFamily="34" charset="0"/>
          </a:endParaRPr>
        </a:p>
      </dgm:t>
    </dgm:pt>
    <dgm:pt modelId="{0A7961A2-997B-4DE1-B706-4D47B77A0308}" type="parTrans" cxnId="{919BD8CE-C2F5-404E-805C-41F1E68E3755}">
      <dgm:prSet/>
      <dgm:spPr/>
      <dgm:t>
        <a:bodyPr/>
        <a:lstStyle/>
        <a:p>
          <a:pPr algn="ctr"/>
          <a:endParaRPr lang="en-US"/>
        </a:p>
      </dgm:t>
    </dgm:pt>
    <dgm:pt modelId="{EBE56D4C-8F2F-4F48-A76F-61240FD29B73}" type="sibTrans" cxnId="{919BD8CE-C2F5-404E-805C-41F1E68E3755}">
      <dgm:prSet/>
      <dgm:spPr/>
      <dgm:t>
        <a:bodyPr/>
        <a:lstStyle/>
        <a:p>
          <a:pPr algn="ctr"/>
          <a:endParaRPr lang="en-US"/>
        </a:p>
      </dgm:t>
    </dgm:pt>
    <dgm:pt modelId="{51232374-C896-421B-846C-525BB3594C1F}">
      <dgm:prSet custT="1"/>
      <dgm:spPr/>
      <dgm:t>
        <a:bodyPr/>
        <a:lstStyle/>
        <a:p>
          <a:pPr marL="174625" indent="-174625" algn="l">
            <a:lnSpc>
              <a:spcPct val="100000"/>
            </a:lnSpc>
          </a:pPr>
          <a:r>
            <a:rPr lang="en-US" sz="1800" dirty="0" smtClean="0">
              <a:solidFill>
                <a:schemeClr val="tx1">
                  <a:lumMod val="75000"/>
                  <a:lumOff val="25000"/>
                </a:schemeClr>
              </a:solidFill>
              <a:latin typeface="Calibri" panose="020F0502020204030204" pitchFamily="34" charset="0"/>
            </a:rPr>
            <a:t>1 University</a:t>
          </a:r>
          <a:r>
            <a:rPr lang="en-US" sz="1600" dirty="0" smtClean="0">
              <a:solidFill>
                <a:schemeClr val="tx1">
                  <a:lumMod val="75000"/>
                  <a:lumOff val="25000"/>
                </a:schemeClr>
              </a:solidFill>
              <a:latin typeface="Calibri" panose="020F0502020204030204" pitchFamily="34" charset="0"/>
            </a:rPr>
            <a:t>*</a:t>
          </a:r>
          <a:endParaRPr lang="en-US" sz="1800" dirty="0" smtClean="0">
            <a:solidFill>
              <a:schemeClr val="tx1">
                <a:lumMod val="75000"/>
                <a:lumOff val="25000"/>
              </a:schemeClr>
            </a:solidFill>
            <a:latin typeface="Calibri" panose="020F0502020204030204" pitchFamily="34" charset="0"/>
          </a:endParaRPr>
        </a:p>
      </dgm:t>
    </dgm:pt>
    <dgm:pt modelId="{17F066BD-E995-4802-9FBB-D207CB305FE8}" type="parTrans" cxnId="{BC0D5B59-DF90-4C49-A91E-D28D84F662BA}">
      <dgm:prSet/>
      <dgm:spPr/>
      <dgm:t>
        <a:bodyPr/>
        <a:lstStyle/>
        <a:p>
          <a:pPr algn="ctr"/>
          <a:endParaRPr lang="en-US"/>
        </a:p>
      </dgm:t>
    </dgm:pt>
    <dgm:pt modelId="{318EE56D-18D4-4FA4-A3A8-187681B51C65}" type="sibTrans" cxnId="{BC0D5B59-DF90-4C49-A91E-D28D84F662BA}">
      <dgm:prSet/>
      <dgm:spPr/>
      <dgm:t>
        <a:bodyPr/>
        <a:lstStyle/>
        <a:p>
          <a:pPr algn="ctr"/>
          <a:endParaRPr lang="en-US"/>
        </a:p>
      </dgm:t>
    </dgm:pt>
    <dgm:pt modelId="{8187580C-7B44-4051-9900-8E91D2F1FD13}">
      <dgm:prSet custT="1"/>
      <dgm:spPr/>
      <dgm:t>
        <a:bodyPr/>
        <a:lstStyle/>
        <a:p>
          <a:pPr algn="l">
            <a:lnSpc>
              <a:spcPct val="100000"/>
            </a:lnSpc>
          </a:pPr>
          <a:r>
            <a:rPr lang="en-US" sz="1800" dirty="0" smtClean="0">
              <a:solidFill>
                <a:schemeClr val="tx1">
                  <a:lumMod val="75000"/>
                  <a:lumOff val="25000"/>
                </a:schemeClr>
              </a:solidFill>
              <a:latin typeface="Calibri" panose="020F0502020204030204" pitchFamily="34" charset="0"/>
            </a:rPr>
            <a:t>Doctorates 20</a:t>
          </a:r>
          <a:endParaRPr lang="en-US" sz="1800" dirty="0">
            <a:solidFill>
              <a:schemeClr val="tx1">
                <a:lumMod val="75000"/>
                <a:lumOff val="25000"/>
              </a:schemeClr>
            </a:solidFill>
            <a:latin typeface="Calibri" panose="020F0502020204030204" pitchFamily="34" charset="0"/>
          </a:endParaRPr>
        </a:p>
      </dgm:t>
    </dgm:pt>
    <dgm:pt modelId="{C8FF6D5E-15F2-467A-BE38-016F538F9CAB}" type="parTrans" cxnId="{4D53843B-A514-4698-8559-F569B6D9EBF7}">
      <dgm:prSet/>
      <dgm:spPr/>
      <dgm:t>
        <a:bodyPr/>
        <a:lstStyle/>
        <a:p>
          <a:pPr algn="ctr"/>
          <a:endParaRPr lang="en-US"/>
        </a:p>
      </dgm:t>
    </dgm:pt>
    <dgm:pt modelId="{AA2A1354-BD8A-48D7-A1C2-73EFFDB8EBFB}" type="sibTrans" cxnId="{4D53843B-A514-4698-8559-F569B6D9EBF7}">
      <dgm:prSet/>
      <dgm:spPr/>
      <dgm:t>
        <a:bodyPr/>
        <a:lstStyle/>
        <a:p>
          <a:pPr algn="ctr"/>
          <a:endParaRPr lang="en-US"/>
        </a:p>
      </dgm:t>
    </dgm:pt>
    <dgm:pt modelId="{F22FA516-24A9-4DFD-9517-82D6EADF11FE}">
      <dgm:prSet custT="1"/>
      <dgm:spPr/>
      <dgm:t>
        <a:bodyPr anchor="ctr"/>
        <a:lstStyle/>
        <a:p>
          <a:pPr algn="l">
            <a:lnSpc>
              <a:spcPct val="100000"/>
            </a:lnSpc>
          </a:pPr>
          <a:r>
            <a:rPr lang="en-US" sz="1800" dirty="0" smtClean="0">
              <a:solidFill>
                <a:schemeClr val="tx1">
                  <a:lumMod val="75000"/>
                  <a:lumOff val="25000"/>
                </a:schemeClr>
              </a:solidFill>
              <a:latin typeface="Calibri" panose="020F0502020204030204" pitchFamily="34" charset="0"/>
            </a:rPr>
            <a:t>Certificates/ Completers 2,432</a:t>
          </a:r>
          <a:endParaRPr lang="en-US" sz="1800" dirty="0">
            <a:solidFill>
              <a:schemeClr val="tx1">
                <a:lumMod val="75000"/>
                <a:lumOff val="25000"/>
              </a:schemeClr>
            </a:solidFill>
            <a:latin typeface="Calibri" panose="020F0502020204030204" pitchFamily="34" charset="0"/>
          </a:endParaRPr>
        </a:p>
      </dgm:t>
    </dgm:pt>
    <dgm:pt modelId="{E534072F-E976-4EBC-B4B8-77AFE2DD27E1}" type="parTrans" cxnId="{5846928F-284E-44B1-9F5A-C20EB512E99F}">
      <dgm:prSet/>
      <dgm:spPr/>
      <dgm:t>
        <a:bodyPr/>
        <a:lstStyle/>
        <a:p>
          <a:pPr algn="ctr"/>
          <a:endParaRPr lang="en-US"/>
        </a:p>
      </dgm:t>
    </dgm:pt>
    <dgm:pt modelId="{470DDFD5-03C1-4B19-8FFC-10C89066F837}" type="sibTrans" cxnId="{5846928F-284E-44B1-9F5A-C20EB512E99F}">
      <dgm:prSet/>
      <dgm:spPr/>
      <dgm:t>
        <a:bodyPr/>
        <a:lstStyle/>
        <a:p>
          <a:pPr algn="ctr"/>
          <a:endParaRPr lang="en-US"/>
        </a:p>
      </dgm:t>
    </dgm:pt>
    <dgm:pt modelId="{4CF6ED6E-3D56-45A4-9E3B-31FA60DC2CC5}">
      <dgm:prSet phldrT="[Text]" custT="1"/>
      <dgm:spPr/>
      <dgm:t>
        <a:bodyPr/>
        <a:lstStyle/>
        <a:p>
          <a:pPr algn="ctr"/>
          <a:r>
            <a:rPr lang="en-US" sz="2400" b="1" dirty="0" smtClean="0">
              <a:latin typeface="Calibri" panose="020F0502020204030204" pitchFamily="34" charset="0"/>
            </a:rPr>
            <a:t>Higher Education</a:t>
          </a:r>
          <a:endParaRPr lang="en-US" sz="2400" dirty="0">
            <a:latin typeface="Calibri" panose="020F0502020204030204" pitchFamily="34" charset="0"/>
          </a:endParaRPr>
        </a:p>
      </dgm:t>
    </dgm:pt>
    <dgm:pt modelId="{131A2A84-9F52-4888-8447-A4A87FCAFE89}" type="sibTrans" cxnId="{68E55285-F17A-4C5F-8756-C9E761C454AF}">
      <dgm:prSet/>
      <dgm:spPr/>
      <dgm:t>
        <a:bodyPr/>
        <a:lstStyle/>
        <a:p>
          <a:pPr algn="ctr"/>
          <a:endParaRPr lang="en-US"/>
        </a:p>
      </dgm:t>
    </dgm:pt>
    <dgm:pt modelId="{B1D2D7CE-CABE-4A14-A1AA-440904D46A41}" type="parTrans" cxnId="{68E55285-F17A-4C5F-8756-C9E761C454AF}">
      <dgm:prSet/>
      <dgm:spPr/>
      <dgm:t>
        <a:bodyPr/>
        <a:lstStyle/>
        <a:p>
          <a:pPr algn="ctr"/>
          <a:endParaRPr lang="en-US"/>
        </a:p>
      </dgm:t>
    </dgm:pt>
    <dgm:pt modelId="{DF478264-4DB0-4665-9030-7267F213B7A3}">
      <dgm:prSet custT="1"/>
      <dgm:spPr/>
      <dgm:t>
        <a:bodyPr/>
        <a:lstStyle/>
        <a:p>
          <a:pPr marL="174625" indent="-174625" algn="l">
            <a:lnSpc>
              <a:spcPct val="100000"/>
            </a:lnSpc>
          </a:pPr>
          <a:r>
            <a:rPr lang="en-US" sz="1800" dirty="0" smtClean="0">
              <a:solidFill>
                <a:schemeClr val="tx1">
                  <a:lumMod val="75000"/>
                  <a:lumOff val="25000"/>
                </a:schemeClr>
              </a:solidFill>
              <a:latin typeface="Calibri" panose="020F0502020204030204" pitchFamily="34" charset="0"/>
            </a:rPr>
            <a:t>2 Community Colleges</a:t>
          </a:r>
        </a:p>
      </dgm:t>
    </dgm:pt>
    <dgm:pt modelId="{27944EEA-54FB-42E3-BF95-5766304C3322}" type="parTrans" cxnId="{2AE73A1C-60DB-4F93-89D8-B7DB7BA90B8B}">
      <dgm:prSet/>
      <dgm:spPr/>
      <dgm:t>
        <a:bodyPr/>
        <a:lstStyle/>
        <a:p>
          <a:endParaRPr lang="en-US"/>
        </a:p>
      </dgm:t>
    </dgm:pt>
    <dgm:pt modelId="{E00BA817-D8E1-4A54-89F3-FF013EEDC5CA}" type="sibTrans" cxnId="{2AE73A1C-60DB-4F93-89D8-B7DB7BA90B8B}">
      <dgm:prSet/>
      <dgm:spPr/>
      <dgm:t>
        <a:bodyPr/>
        <a:lstStyle/>
        <a:p>
          <a:endParaRPr lang="en-US"/>
        </a:p>
      </dgm:t>
    </dgm:pt>
    <dgm:pt modelId="{4DC3CFC1-91B7-48AD-BE56-035B1F6A202B}">
      <dgm:prSet custT="1"/>
      <dgm:spPr/>
      <dgm:t>
        <a:bodyPr/>
        <a:lstStyle/>
        <a:p>
          <a:pPr marL="174625" indent="-174625" algn="l">
            <a:lnSpc>
              <a:spcPct val="100000"/>
            </a:lnSpc>
          </a:pPr>
          <a:r>
            <a:rPr lang="en-US" sz="1800" dirty="0" smtClean="0">
              <a:solidFill>
                <a:schemeClr val="tx1">
                  <a:lumMod val="75000"/>
                  <a:lumOff val="25000"/>
                </a:schemeClr>
              </a:solidFill>
              <a:latin typeface="Calibri" panose="020F0502020204030204" pitchFamily="34" charset="0"/>
            </a:rPr>
            <a:t>1 Technical College</a:t>
          </a:r>
        </a:p>
      </dgm:t>
    </dgm:pt>
    <dgm:pt modelId="{0E59EC23-7ED2-49F6-9EFA-CE6A9E24B8E2}" type="parTrans" cxnId="{C93CDB10-EACD-4D0C-9F15-C79E024D4AF2}">
      <dgm:prSet/>
      <dgm:spPr/>
      <dgm:t>
        <a:bodyPr/>
        <a:lstStyle/>
        <a:p>
          <a:endParaRPr lang="en-US"/>
        </a:p>
      </dgm:t>
    </dgm:pt>
    <dgm:pt modelId="{96D2932C-9283-4D27-A712-881E3B4E5079}" type="sibTrans" cxnId="{C93CDB10-EACD-4D0C-9F15-C79E024D4AF2}">
      <dgm:prSet/>
      <dgm:spPr/>
      <dgm:t>
        <a:bodyPr/>
        <a:lstStyle/>
        <a:p>
          <a:endParaRPr lang="en-US"/>
        </a:p>
      </dgm:t>
    </dgm:pt>
    <dgm:pt modelId="{3AF3D130-A755-41F1-B9F2-323478ABCB3F}">
      <dgm:prSet custT="1"/>
      <dgm:spPr/>
      <dgm:t>
        <a:bodyPr/>
        <a:lstStyle/>
        <a:p>
          <a:pPr marL="174625" indent="-174625" algn="l">
            <a:lnSpc>
              <a:spcPct val="100000"/>
            </a:lnSpc>
          </a:pPr>
          <a:r>
            <a:rPr lang="en-US" sz="1800" dirty="0" smtClean="0">
              <a:solidFill>
                <a:schemeClr val="tx1">
                  <a:lumMod val="75000"/>
                  <a:lumOff val="25000"/>
                </a:schemeClr>
              </a:solidFill>
              <a:latin typeface="Calibri" panose="020F0502020204030204" pitchFamily="34" charset="0"/>
            </a:rPr>
            <a:t>68,993 Students</a:t>
          </a:r>
        </a:p>
      </dgm:t>
    </dgm:pt>
    <dgm:pt modelId="{F4154492-7FA8-40A2-BA33-76988178AEA3}" type="parTrans" cxnId="{F5ACAC91-54B3-4324-A7DE-C748A359A200}">
      <dgm:prSet/>
      <dgm:spPr/>
      <dgm:t>
        <a:bodyPr/>
        <a:lstStyle/>
        <a:p>
          <a:endParaRPr lang="en-US"/>
        </a:p>
      </dgm:t>
    </dgm:pt>
    <dgm:pt modelId="{1F0B4A3C-6749-4FF6-A392-0AB7D5B2F9D8}" type="sibTrans" cxnId="{F5ACAC91-54B3-4324-A7DE-C748A359A200}">
      <dgm:prSet/>
      <dgm:spPr/>
      <dgm:t>
        <a:bodyPr/>
        <a:lstStyle/>
        <a:p>
          <a:endParaRPr lang="en-US"/>
        </a:p>
      </dgm:t>
    </dgm:pt>
    <dgm:pt modelId="{9E86EF15-F0EE-46A7-B49F-AD4948CE6B84}">
      <dgm:prSet custT="1"/>
      <dgm:spPr/>
      <dgm:t>
        <a:bodyPr/>
        <a:lstStyle/>
        <a:p>
          <a:pPr marL="174625" indent="-174625" algn="l">
            <a:lnSpc>
              <a:spcPct val="100000"/>
            </a:lnSpc>
          </a:pPr>
          <a:r>
            <a:rPr lang="en-US" sz="1800" dirty="0" smtClean="0">
              <a:solidFill>
                <a:schemeClr val="tx1">
                  <a:lumMod val="75000"/>
                  <a:lumOff val="25000"/>
                </a:schemeClr>
              </a:solidFill>
              <a:latin typeface="Calibri" panose="020F0502020204030204" pitchFamily="34" charset="0"/>
            </a:rPr>
            <a:t>91% Latino</a:t>
          </a:r>
        </a:p>
      </dgm:t>
    </dgm:pt>
    <dgm:pt modelId="{A0738DAE-8D6F-4809-B5C6-10B0D4D36F3F}" type="parTrans" cxnId="{EF48ACBC-EA84-411E-B161-A94F8AC36CEC}">
      <dgm:prSet/>
      <dgm:spPr/>
      <dgm:t>
        <a:bodyPr/>
        <a:lstStyle/>
        <a:p>
          <a:endParaRPr lang="en-US"/>
        </a:p>
      </dgm:t>
    </dgm:pt>
    <dgm:pt modelId="{AEA1863E-432C-4700-B397-2F2539241A67}" type="sibTrans" cxnId="{EF48ACBC-EA84-411E-B161-A94F8AC36CEC}">
      <dgm:prSet/>
      <dgm:spPr/>
      <dgm:t>
        <a:bodyPr/>
        <a:lstStyle/>
        <a:p>
          <a:endParaRPr lang="en-US"/>
        </a:p>
      </dgm:t>
    </dgm:pt>
    <dgm:pt modelId="{60A3F024-E0CF-4F34-BFDE-15E673ADB23D}">
      <dgm:prSet custT="1"/>
      <dgm:spPr/>
      <dgm:t>
        <a:bodyPr/>
        <a:lstStyle/>
        <a:p>
          <a:pPr algn="l">
            <a:lnSpc>
              <a:spcPct val="100000"/>
            </a:lnSpc>
          </a:pPr>
          <a:r>
            <a:rPr lang="en-US" sz="1800" dirty="0" smtClean="0">
              <a:solidFill>
                <a:schemeClr val="tx1">
                  <a:lumMod val="75000"/>
                  <a:lumOff val="25000"/>
                </a:schemeClr>
              </a:solidFill>
              <a:latin typeface="Calibri" panose="020F0502020204030204" pitchFamily="34" charset="0"/>
            </a:rPr>
            <a:t>Baccalaureates 3,999</a:t>
          </a:r>
        </a:p>
      </dgm:t>
    </dgm:pt>
    <dgm:pt modelId="{2A1449E7-508B-4DD9-A00B-47D156A637F4}" type="parTrans" cxnId="{32DC4AB4-C2C4-4782-A2CD-9EAF4A69B6B8}">
      <dgm:prSet/>
      <dgm:spPr/>
      <dgm:t>
        <a:bodyPr/>
        <a:lstStyle/>
        <a:p>
          <a:endParaRPr lang="en-US"/>
        </a:p>
      </dgm:t>
    </dgm:pt>
    <dgm:pt modelId="{3AD979A0-E129-43B0-8354-963BEEA5E2D4}" type="sibTrans" cxnId="{32DC4AB4-C2C4-4782-A2CD-9EAF4A69B6B8}">
      <dgm:prSet/>
      <dgm:spPr/>
      <dgm:t>
        <a:bodyPr/>
        <a:lstStyle/>
        <a:p>
          <a:endParaRPr lang="en-US"/>
        </a:p>
      </dgm:t>
    </dgm:pt>
    <dgm:pt modelId="{2877564C-2B48-4561-9B14-54C0A3C91A6E}">
      <dgm:prSet custT="1"/>
      <dgm:spPr/>
      <dgm:t>
        <a:bodyPr/>
        <a:lstStyle/>
        <a:p>
          <a:pPr algn="l">
            <a:lnSpc>
              <a:spcPct val="100000"/>
            </a:lnSpc>
          </a:pPr>
          <a:r>
            <a:rPr lang="en-US" sz="1800" dirty="0" smtClean="0">
              <a:solidFill>
                <a:schemeClr val="tx1">
                  <a:lumMod val="75000"/>
                  <a:lumOff val="25000"/>
                </a:schemeClr>
              </a:solidFill>
              <a:latin typeface="Calibri" panose="020F0502020204030204" pitchFamily="34" charset="0"/>
            </a:rPr>
            <a:t>Associates 3,796</a:t>
          </a:r>
          <a:endParaRPr lang="en-US" sz="1800" dirty="0">
            <a:solidFill>
              <a:schemeClr val="tx1">
                <a:lumMod val="75000"/>
                <a:lumOff val="25000"/>
              </a:schemeClr>
            </a:solidFill>
            <a:latin typeface="Calibri" panose="020F0502020204030204" pitchFamily="34" charset="0"/>
          </a:endParaRPr>
        </a:p>
      </dgm:t>
    </dgm:pt>
    <dgm:pt modelId="{05EA8913-4DD3-448C-84CB-876DA18E897E}" type="parTrans" cxnId="{52BD1B4A-0CC7-4E11-BE93-1A31CC2F637E}">
      <dgm:prSet/>
      <dgm:spPr/>
      <dgm:t>
        <a:bodyPr/>
        <a:lstStyle/>
        <a:p>
          <a:endParaRPr lang="en-US"/>
        </a:p>
      </dgm:t>
    </dgm:pt>
    <dgm:pt modelId="{BB6B41DA-5FA6-415C-99E1-1F54E310B8E0}" type="sibTrans" cxnId="{52BD1B4A-0CC7-4E11-BE93-1A31CC2F637E}">
      <dgm:prSet/>
      <dgm:spPr/>
      <dgm:t>
        <a:bodyPr/>
        <a:lstStyle/>
        <a:p>
          <a:endParaRPr lang="en-US"/>
        </a:p>
      </dgm:t>
    </dgm:pt>
    <dgm:pt modelId="{EB6B7E66-FC8C-4AD7-802D-EC426A10A6FB}">
      <dgm:prSet custT="1"/>
      <dgm:spPr/>
      <dgm:t>
        <a:bodyPr/>
        <a:lstStyle/>
        <a:p>
          <a:pPr algn="l">
            <a:lnSpc>
              <a:spcPct val="100000"/>
            </a:lnSpc>
          </a:pPr>
          <a:r>
            <a:rPr lang="en-US" sz="1800" dirty="0" smtClean="0">
              <a:solidFill>
                <a:schemeClr val="tx1">
                  <a:lumMod val="75000"/>
                  <a:lumOff val="25000"/>
                </a:schemeClr>
              </a:solidFill>
              <a:latin typeface="Calibri" panose="020F0502020204030204" pitchFamily="34" charset="0"/>
            </a:rPr>
            <a:t>Masters 1,016</a:t>
          </a:r>
          <a:endParaRPr lang="en-US" sz="1800" dirty="0">
            <a:solidFill>
              <a:schemeClr val="tx1">
                <a:lumMod val="75000"/>
                <a:lumOff val="25000"/>
              </a:schemeClr>
            </a:solidFill>
            <a:latin typeface="Calibri" panose="020F0502020204030204" pitchFamily="34" charset="0"/>
          </a:endParaRPr>
        </a:p>
      </dgm:t>
    </dgm:pt>
    <dgm:pt modelId="{BE0EEB20-195D-44CC-8C9F-198E31A6DA73}" type="parTrans" cxnId="{289B1B17-C6BE-49C8-92E1-E63A3D462803}">
      <dgm:prSet/>
      <dgm:spPr/>
      <dgm:t>
        <a:bodyPr/>
        <a:lstStyle/>
        <a:p>
          <a:endParaRPr lang="en-US"/>
        </a:p>
      </dgm:t>
    </dgm:pt>
    <dgm:pt modelId="{15A26934-7BDC-40A5-826F-1759B416249C}" type="sibTrans" cxnId="{289B1B17-C6BE-49C8-92E1-E63A3D462803}">
      <dgm:prSet/>
      <dgm:spPr/>
      <dgm:t>
        <a:bodyPr/>
        <a:lstStyle/>
        <a:p>
          <a:endParaRPr lang="en-US"/>
        </a:p>
      </dgm:t>
    </dgm:pt>
    <dgm:pt modelId="{C65D256F-C157-4B54-9225-8216211A377D}" type="pres">
      <dgm:prSet presAssocID="{B1F371E2-CFB2-4BA3-92A2-86C1EAD3045F}" presName="Name0" presStyleCnt="0">
        <dgm:presLayoutVars>
          <dgm:dir/>
          <dgm:animLvl val="lvl"/>
          <dgm:resizeHandles val="exact"/>
        </dgm:presLayoutVars>
      </dgm:prSet>
      <dgm:spPr/>
      <dgm:t>
        <a:bodyPr/>
        <a:lstStyle/>
        <a:p>
          <a:endParaRPr lang="en-US"/>
        </a:p>
      </dgm:t>
    </dgm:pt>
    <dgm:pt modelId="{3E8D2F60-C354-437B-A02C-284910EF3493}" type="pres">
      <dgm:prSet presAssocID="{23F9B5BB-2AEC-4BF6-A08E-7B0336D09DE3}" presName="composite" presStyleCnt="0"/>
      <dgm:spPr/>
    </dgm:pt>
    <dgm:pt modelId="{D1C969C1-3669-4B53-ADA5-14B8961139E4}" type="pres">
      <dgm:prSet presAssocID="{23F9B5BB-2AEC-4BF6-A08E-7B0336D09DE3}" presName="parTx" presStyleLbl="alignNode1" presStyleIdx="0" presStyleCnt="3">
        <dgm:presLayoutVars>
          <dgm:chMax val="0"/>
          <dgm:chPref val="0"/>
          <dgm:bulletEnabled val="1"/>
        </dgm:presLayoutVars>
      </dgm:prSet>
      <dgm:spPr/>
      <dgm:t>
        <a:bodyPr/>
        <a:lstStyle/>
        <a:p>
          <a:endParaRPr lang="en-US"/>
        </a:p>
      </dgm:t>
    </dgm:pt>
    <dgm:pt modelId="{2635577A-8B35-447D-8DF3-EA94A76AA973}" type="pres">
      <dgm:prSet presAssocID="{23F9B5BB-2AEC-4BF6-A08E-7B0336D09DE3}" presName="desTx" presStyleLbl="alignAccFollowNode1" presStyleIdx="0" presStyleCnt="3">
        <dgm:presLayoutVars>
          <dgm:bulletEnabled val="1"/>
        </dgm:presLayoutVars>
      </dgm:prSet>
      <dgm:spPr/>
      <dgm:t>
        <a:bodyPr/>
        <a:lstStyle/>
        <a:p>
          <a:endParaRPr lang="en-US"/>
        </a:p>
      </dgm:t>
    </dgm:pt>
    <dgm:pt modelId="{8A4382FD-63DB-4B0B-A7AD-65796C76DDAF}" type="pres">
      <dgm:prSet presAssocID="{B0E416C3-7716-4707-9FB9-CDF066A236EC}" presName="space" presStyleCnt="0"/>
      <dgm:spPr/>
    </dgm:pt>
    <dgm:pt modelId="{17E4C828-D0E8-473E-BD03-398176DBC53E}" type="pres">
      <dgm:prSet presAssocID="{4CF6ED6E-3D56-45A4-9E3B-31FA60DC2CC5}" presName="composite" presStyleCnt="0"/>
      <dgm:spPr/>
    </dgm:pt>
    <dgm:pt modelId="{E576F76B-5FBC-4B95-B96A-4591D7991071}" type="pres">
      <dgm:prSet presAssocID="{4CF6ED6E-3D56-45A4-9E3B-31FA60DC2CC5}" presName="parTx" presStyleLbl="alignNode1" presStyleIdx="1" presStyleCnt="3">
        <dgm:presLayoutVars>
          <dgm:chMax val="0"/>
          <dgm:chPref val="0"/>
          <dgm:bulletEnabled val="1"/>
        </dgm:presLayoutVars>
      </dgm:prSet>
      <dgm:spPr/>
      <dgm:t>
        <a:bodyPr/>
        <a:lstStyle/>
        <a:p>
          <a:endParaRPr lang="en-US"/>
        </a:p>
      </dgm:t>
    </dgm:pt>
    <dgm:pt modelId="{50AAD92D-4299-439E-879B-E65735530D7B}" type="pres">
      <dgm:prSet presAssocID="{4CF6ED6E-3D56-45A4-9E3B-31FA60DC2CC5}" presName="desTx" presStyleLbl="alignAccFollowNode1" presStyleIdx="1" presStyleCnt="3">
        <dgm:presLayoutVars>
          <dgm:bulletEnabled val="1"/>
        </dgm:presLayoutVars>
      </dgm:prSet>
      <dgm:spPr/>
      <dgm:t>
        <a:bodyPr/>
        <a:lstStyle/>
        <a:p>
          <a:endParaRPr lang="en-US"/>
        </a:p>
      </dgm:t>
    </dgm:pt>
    <dgm:pt modelId="{B5749FEA-4EF8-456E-B763-F19FBC4CA5D6}" type="pres">
      <dgm:prSet presAssocID="{131A2A84-9F52-4888-8447-A4A87FCAFE89}" presName="space" presStyleCnt="0"/>
      <dgm:spPr/>
    </dgm:pt>
    <dgm:pt modelId="{91A5EA25-45CF-4E05-86D5-F003648D2107}" type="pres">
      <dgm:prSet presAssocID="{29FB4031-E599-4EDF-8A90-211007C9CDF2}" presName="composite" presStyleCnt="0"/>
      <dgm:spPr/>
    </dgm:pt>
    <dgm:pt modelId="{3B79F274-779A-4E45-BB79-52630702AB31}" type="pres">
      <dgm:prSet presAssocID="{29FB4031-E599-4EDF-8A90-211007C9CDF2}" presName="parTx" presStyleLbl="alignNode1" presStyleIdx="2" presStyleCnt="3">
        <dgm:presLayoutVars>
          <dgm:chMax val="0"/>
          <dgm:chPref val="0"/>
          <dgm:bulletEnabled val="1"/>
        </dgm:presLayoutVars>
      </dgm:prSet>
      <dgm:spPr/>
      <dgm:t>
        <a:bodyPr/>
        <a:lstStyle/>
        <a:p>
          <a:endParaRPr lang="en-US"/>
        </a:p>
      </dgm:t>
    </dgm:pt>
    <dgm:pt modelId="{8F1F6291-E285-49E9-B33B-60E6328C4828}" type="pres">
      <dgm:prSet presAssocID="{29FB4031-E599-4EDF-8A90-211007C9CDF2}" presName="desTx" presStyleLbl="alignAccFollowNode1" presStyleIdx="2" presStyleCnt="3">
        <dgm:presLayoutVars>
          <dgm:bulletEnabled val="1"/>
        </dgm:presLayoutVars>
      </dgm:prSet>
      <dgm:spPr/>
      <dgm:t>
        <a:bodyPr/>
        <a:lstStyle/>
        <a:p>
          <a:endParaRPr lang="en-US"/>
        </a:p>
      </dgm:t>
    </dgm:pt>
  </dgm:ptLst>
  <dgm:cxnLst>
    <dgm:cxn modelId="{3986D582-A9BD-4CC4-B6D1-498395439434}" type="presOf" srcId="{23F9B5BB-2AEC-4BF6-A08E-7B0336D09DE3}" destId="{D1C969C1-3669-4B53-ADA5-14B8961139E4}" srcOrd="0" destOrd="0" presId="urn:microsoft.com/office/officeart/2005/8/layout/hList1"/>
    <dgm:cxn modelId="{BC0D5B59-DF90-4C49-A91E-D28D84F662BA}" srcId="{4CF6ED6E-3D56-45A4-9E3B-31FA60DC2CC5}" destId="{51232374-C896-421B-846C-525BB3594C1F}" srcOrd="0" destOrd="0" parTransId="{17F066BD-E995-4802-9FBB-D207CB305FE8}" sibTransId="{318EE56D-18D4-4FA4-A3A8-187681B51C65}"/>
    <dgm:cxn modelId="{8C992F74-F568-4A74-BE15-BF97E5347631}" srcId="{23F9B5BB-2AEC-4BF6-A08E-7B0336D09DE3}" destId="{37755058-EAEF-4DF2-8322-3BAE25286636}" srcOrd="2" destOrd="0" parTransId="{1B8F6B1D-FE08-4CB6-A6D7-B21827591840}" sibTransId="{ABF8125B-39BE-4DCE-9FFD-7A8A1836C865}"/>
    <dgm:cxn modelId="{4D53843B-A514-4698-8559-F569B6D9EBF7}" srcId="{29FB4031-E599-4EDF-8A90-211007C9CDF2}" destId="{8187580C-7B44-4051-9900-8E91D2F1FD13}" srcOrd="0" destOrd="0" parTransId="{C8FF6D5E-15F2-467A-BE38-016F538F9CAB}" sibTransId="{AA2A1354-BD8A-48D7-A1C2-73EFFDB8EBFB}"/>
    <dgm:cxn modelId="{D2E1CACD-3256-4F91-B1B0-76873B8A328F}" type="presOf" srcId="{F71D4271-950C-4281-A40B-19281DCAA8EB}" destId="{2635577A-8B35-447D-8DF3-EA94A76AA973}" srcOrd="0" destOrd="4" presId="urn:microsoft.com/office/officeart/2005/8/layout/hList1"/>
    <dgm:cxn modelId="{E918DA1B-E38A-45BB-93A8-BEEAD5E8E815}" type="presOf" srcId="{37755058-EAEF-4DF2-8322-3BAE25286636}" destId="{2635577A-8B35-447D-8DF3-EA94A76AA973}" srcOrd="0" destOrd="2" presId="urn:microsoft.com/office/officeart/2005/8/layout/hList1"/>
    <dgm:cxn modelId="{919BD8CE-C2F5-404E-805C-41F1E68E3755}" srcId="{23F9B5BB-2AEC-4BF6-A08E-7B0336D09DE3}" destId="{665ECD02-98F1-4B17-B649-FDB251FFF535}" srcOrd="5" destOrd="0" parTransId="{0A7961A2-997B-4DE1-B706-4D47B77A0308}" sibTransId="{EBE56D4C-8F2F-4F48-A76F-61240FD29B73}"/>
    <dgm:cxn modelId="{5846928F-284E-44B1-9F5A-C20EB512E99F}" srcId="{29FB4031-E599-4EDF-8A90-211007C9CDF2}" destId="{F22FA516-24A9-4DFD-9517-82D6EADF11FE}" srcOrd="4" destOrd="0" parTransId="{E534072F-E976-4EBC-B4B8-77AFE2DD27E1}" sibTransId="{470DDFD5-03C1-4B19-8FFC-10C89066F837}"/>
    <dgm:cxn modelId="{58948E1E-204D-4850-8414-056AE15A2197}" srcId="{B1F371E2-CFB2-4BA3-92A2-86C1EAD3045F}" destId="{23F9B5BB-2AEC-4BF6-A08E-7B0336D09DE3}" srcOrd="0" destOrd="0" parTransId="{23576CD8-85C3-4AA6-950C-BDE475D078B8}" sibTransId="{B0E416C3-7716-4707-9FB9-CDF066A236EC}"/>
    <dgm:cxn modelId="{18430E00-3144-4246-AB18-F8BA862F45B0}" type="presOf" srcId="{EB6B7E66-FC8C-4AD7-802D-EC426A10A6FB}" destId="{8F1F6291-E285-49E9-B33B-60E6328C4828}" srcOrd="0" destOrd="1" presId="urn:microsoft.com/office/officeart/2005/8/layout/hList1"/>
    <dgm:cxn modelId="{9A3D3D0D-9B46-4819-AC77-2BDB6FD0E133}" srcId="{23F9B5BB-2AEC-4BF6-A08E-7B0336D09DE3}" destId="{8C5C4C93-B7E7-4E96-AD68-B528C7622DA4}" srcOrd="0" destOrd="0" parTransId="{ACCB0E71-6CF0-41DF-A68E-C55171050485}" sibTransId="{232F201F-FB5E-4C04-9D31-BBDEB214F55C}"/>
    <dgm:cxn modelId="{17C4C2A4-0D40-4749-8639-B7FB61204272}" type="presOf" srcId="{9E86EF15-F0EE-46A7-B49F-AD4948CE6B84}" destId="{50AAD92D-4299-439E-879B-E65735530D7B}" srcOrd="0" destOrd="4" presId="urn:microsoft.com/office/officeart/2005/8/layout/hList1"/>
    <dgm:cxn modelId="{0E1F2027-0465-4B74-80A2-3249333568C9}" type="presOf" srcId="{F22FA516-24A9-4DFD-9517-82D6EADF11FE}" destId="{8F1F6291-E285-49E9-B33B-60E6328C4828}" srcOrd="0" destOrd="4" presId="urn:microsoft.com/office/officeart/2005/8/layout/hList1"/>
    <dgm:cxn modelId="{1CC39FA0-2FDB-4861-BB54-0121D995B308}" type="presOf" srcId="{8187580C-7B44-4051-9900-8E91D2F1FD13}" destId="{8F1F6291-E285-49E9-B33B-60E6328C4828}" srcOrd="0" destOrd="0" presId="urn:microsoft.com/office/officeart/2005/8/layout/hList1"/>
    <dgm:cxn modelId="{EF48ACBC-EA84-411E-B161-A94F8AC36CEC}" srcId="{4CF6ED6E-3D56-45A4-9E3B-31FA60DC2CC5}" destId="{9E86EF15-F0EE-46A7-B49F-AD4948CE6B84}" srcOrd="4" destOrd="0" parTransId="{A0738DAE-8D6F-4809-B5C6-10B0D4D36F3F}" sibTransId="{AEA1863E-432C-4700-B397-2F2539241A67}"/>
    <dgm:cxn modelId="{68E55285-F17A-4C5F-8756-C9E761C454AF}" srcId="{B1F371E2-CFB2-4BA3-92A2-86C1EAD3045F}" destId="{4CF6ED6E-3D56-45A4-9E3B-31FA60DC2CC5}" srcOrd="1" destOrd="0" parTransId="{B1D2D7CE-CABE-4A14-A1AA-440904D46A41}" sibTransId="{131A2A84-9F52-4888-8447-A4A87FCAFE89}"/>
    <dgm:cxn modelId="{C93CDB10-EACD-4D0C-9F15-C79E024D4AF2}" srcId="{4CF6ED6E-3D56-45A4-9E3B-31FA60DC2CC5}" destId="{4DC3CFC1-91B7-48AD-BE56-035B1F6A202B}" srcOrd="2" destOrd="0" parTransId="{0E59EC23-7ED2-49F6-9EFA-CE6A9E24B8E2}" sibTransId="{96D2932C-9283-4D27-A712-881E3B4E5079}"/>
    <dgm:cxn modelId="{DECC43C2-0546-4897-B92D-C3246582E777}" type="presOf" srcId="{B1F371E2-CFB2-4BA3-92A2-86C1EAD3045F}" destId="{C65D256F-C157-4B54-9225-8216211A377D}" srcOrd="0" destOrd="0" presId="urn:microsoft.com/office/officeart/2005/8/layout/hList1"/>
    <dgm:cxn modelId="{2AE73A1C-60DB-4F93-89D8-B7DB7BA90B8B}" srcId="{4CF6ED6E-3D56-45A4-9E3B-31FA60DC2CC5}" destId="{DF478264-4DB0-4665-9030-7267F213B7A3}" srcOrd="1" destOrd="0" parTransId="{27944EEA-54FB-42E3-BF95-5766304C3322}" sibTransId="{E00BA817-D8E1-4A54-89F3-FF013EEDC5CA}"/>
    <dgm:cxn modelId="{EF0DBD9C-3874-474B-AA78-582C10B137AB}" type="presOf" srcId="{82647DBC-CD52-44CB-A03C-77C96E4021E0}" destId="{2635577A-8B35-447D-8DF3-EA94A76AA973}" srcOrd="0" destOrd="1" presId="urn:microsoft.com/office/officeart/2005/8/layout/hList1"/>
    <dgm:cxn modelId="{1961C87C-E000-4652-99E8-3A27EC3CC8C5}" srcId="{B1F371E2-CFB2-4BA3-92A2-86C1EAD3045F}" destId="{29FB4031-E599-4EDF-8A90-211007C9CDF2}" srcOrd="2" destOrd="0" parTransId="{78C1A53A-C0DC-4C05-B738-B3E47CACC72E}" sibTransId="{58E76C56-8BDC-4CC2-96AE-38B888CEE32B}"/>
    <dgm:cxn modelId="{466C4FBE-B206-49EC-B3F0-96313AB71ECE}" type="presOf" srcId="{3AF3D130-A755-41F1-B9F2-323478ABCB3F}" destId="{50AAD92D-4299-439E-879B-E65735530D7B}" srcOrd="0" destOrd="3" presId="urn:microsoft.com/office/officeart/2005/8/layout/hList1"/>
    <dgm:cxn modelId="{32DC4AB4-C2C4-4782-A2CD-9EAF4A69B6B8}" srcId="{29FB4031-E599-4EDF-8A90-211007C9CDF2}" destId="{60A3F024-E0CF-4F34-BFDE-15E673ADB23D}" srcOrd="2" destOrd="0" parTransId="{2A1449E7-508B-4DD9-A00B-47D156A637F4}" sibTransId="{3AD979A0-E129-43B0-8354-963BEEA5E2D4}"/>
    <dgm:cxn modelId="{52BD1B4A-0CC7-4E11-BE93-1A31CC2F637E}" srcId="{29FB4031-E599-4EDF-8A90-211007C9CDF2}" destId="{2877564C-2B48-4561-9B14-54C0A3C91A6E}" srcOrd="3" destOrd="0" parTransId="{05EA8913-4DD3-448C-84CB-876DA18E897E}" sibTransId="{BB6B41DA-5FA6-415C-99E1-1F54E310B8E0}"/>
    <dgm:cxn modelId="{988A3734-E6B9-4949-A788-C24E991E73AA}" type="presOf" srcId="{4DC3CFC1-91B7-48AD-BE56-035B1F6A202B}" destId="{50AAD92D-4299-439E-879B-E65735530D7B}" srcOrd="0" destOrd="2" presId="urn:microsoft.com/office/officeart/2005/8/layout/hList1"/>
    <dgm:cxn modelId="{CDCB2CD5-237A-4E94-AF6F-3D3F239213F9}" type="presOf" srcId="{29FB4031-E599-4EDF-8A90-211007C9CDF2}" destId="{3B79F274-779A-4E45-BB79-52630702AB31}" srcOrd="0" destOrd="0" presId="urn:microsoft.com/office/officeart/2005/8/layout/hList1"/>
    <dgm:cxn modelId="{77598EE0-1949-498D-8EEA-592B892208F5}" type="presOf" srcId="{DF478264-4DB0-4665-9030-7267F213B7A3}" destId="{50AAD92D-4299-439E-879B-E65735530D7B}" srcOrd="0" destOrd="1" presId="urn:microsoft.com/office/officeart/2005/8/layout/hList1"/>
    <dgm:cxn modelId="{3001673F-B29D-4990-8BE2-0B54242EDED7}" type="presOf" srcId="{EB7C09DA-1633-4C6C-8A38-0EB6C05853E0}" destId="{2635577A-8B35-447D-8DF3-EA94A76AA973}" srcOrd="0" destOrd="3" presId="urn:microsoft.com/office/officeart/2005/8/layout/hList1"/>
    <dgm:cxn modelId="{609BA1D2-883D-40E3-A061-55F447707A0F}" type="presOf" srcId="{51232374-C896-421B-846C-525BB3594C1F}" destId="{50AAD92D-4299-439E-879B-E65735530D7B}" srcOrd="0" destOrd="0" presId="urn:microsoft.com/office/officeart/2005/8/layout/hList1"/>
    <dgm:cxn modelId="{6F3732EB-DB09-4CFB-81E2-D167900ECF6F}" type="presOf" srcId="{8C5C4C93-B7E7-4E96-AD68-B528C7622DA4}" destId="{2635577A-8B35-447D-8DF3-EA94A76AA973}" srcOrd="0" destOrd="0" presId="urn:microsoft.com/office/officeart/2005/8/layout/hList1"/>
    <dgm:cxn modelId="{BB8083C3-7EFD-4293-9D23-7D093A1F0325}" srcId="{23F9B5BB-2AEC-4BF6-A08E-7B0336D09DE3}" destId="{F71D4271-950C-4281-A40B-19281DCAA8EB}" srcOrd="4" destOrd="0" parTransId="{EA41AD65-CE3D-41CE-B2E4-59FCF01C2CAF}" sibTransId="{8B58F85E-29CA-4D54-9C9C-AAB144CE9CB6}"/>
    <dgm:cxn modelId="{F5ACAC91-54B3-4324-A7DE-C748A359A200}" srcId="{4CF6ED6E-3D56-45A4-9E3B-31FA60DC2CC5}" destId="{3AF3D130-A755-41F1-B9F2-323478ABCB3F}" srcOrd="3" destOrd="0" parTransId="{F4154492-7FA8-40A2-BA33-76988178AEA3}" sibTransId="{1F0B4A3C-6749-4FF6-A392-0AB7D5B2F9D8}"/>
    <dgm:cxn modelId="{88D994DB-7BC7-41AA-9C7A-EC8A5369604A}" type="presOf" srcId="{2877564C-2B48-4561-9B14-54C0A3C91A6E}" destId="{8F1F6291-E285-49E9-B33B-60E6328C4828}" srcOrd="0" destOrd="3" presId="urn:microsoft.com/office/officeart/2005/8/layout/hList1"/>
    <dgm:cxn modelId="{52ACE7E4-3418-4735-8406-9949D834099B}" type="presOf" srcId="{60A3F024-E0CF-4F34-BFDE-15E673ADB23D}" destId="{8F1F6291-E285-49E9-B33B-60E6328C4828}" srcOrd="0" destOrd="2" presId="urn:microsoft.com/office/officeart/2005/8/layout/hList1"/>
    <dgm:cxn modelId="{04C375BF-E9A7-4695-8464-4FB86ED258E6}" type="presOf" srcId="{4CF6ED6E-3D56-45A4-9E3B-31FA60DC2CC5}" destId="{E576F76B-5FBC-4B95-B96A-4591D7991071}" srcOrd="0" destOrd="0" presId="urn:microsoft.com/office/officeart/2005/8/layout/hList1"/>
    <dgm:cxn modelId="{8DA03906-8D35-4E42-9223-BDEA88A7E632}" srcId="{23F9B5BB-2AEC-4BF6-A08E-7B0336D09DE3}" destId="{82647DBC-CD52-44CB-A03C-77C96E4021E0}" srcOrd="1" destOrd="0" parTransId="{526750C1-4AB4-42A6-A08F-930F4F9BED17}" sibTransId="{398D09AD-4A8F-4C90-BB25-9156D9413C53}"/>
    <dgm:cxn modelId="{D1765167-5425-4099-811D-76BCAE07739C}" type="presOf" srcId="{665ECD02-98F1-4B17-B649-FDB251FFF535}" destId="{2635577A-8B35-447D-8DF3-EA94A76AA973}" srcOrd="0" destOrd="5" presId="urn:microsoft.com/office/officeart/2005/8/layout/hList1"/>
    <dgm:cxn modelId="{DF2F5D1C-EE09-47F2-9CAC-B2DC5F4B9136}" srcId="{23F9B5BB-2AEC-4BF6-A08E-7B0336D09DE3}" destId="{EB7C09DA-1633-4C6C-8A38-0EB6C05853E0}" srcOrd="3" destOrd="0" parTransId="{43EEE044-5916-41DD-A5B8-F0E720C0B93B}" sibTransId="{5C4CA870-4EA7-4D6C-B60D-EB2FA401ACD2}"/>
    <dgm:cxn modelId="{289B1B17-C6BE-49C8-92E1-E63A3D462803}" srcId="{29FB4031-E599-4EDF-8A90-211007C9CDF2}" destId="{EB6B7E66-FC8C-4AD7-802D-EC426A10A6FB}" srcOrd="1" destOrd="0" parTransId="{BE0EEB20-195D-44CC-8C9F-198E31A6DA73}" sibTransId="{15A26934-7BDC-40A5-826F-1759B416249C}"/>
    <dgm:cxn modelId="{B49B2F06-FB52-4401-90A9-35DF0722EE62}" type="presParOf" srcId="{C65D256F-C157-4B54-9225-8216211A377D}" destId="{3E8D2F60-C354-437B-A02C-284910EF3493}" srcOrd="0" destOrd="0" presId="urn:microsoft.com/office/officeart/2005/8/layout/hList1"/>
    <dgm:cxn modelId="{D0ED899A-A1FB-4C62-BD1A-AEDC9A534BB1}" type="presParOf" srcId="{3E8D2F60-C354-437B-A02C-284910EF3493}" destId="{D1C969C1-3669-4B53-ADA5-14B8961139E4}" srcOrd="0" destOrd="0" presId="urn:microsoft.com/office/officeart/2005/8/layout/hList1"/>
    <dgm:cxn modelId="{BB26FA0D-A833-426F-88A5-88C0966B8973}" type="presParOf" srcId="{3E8D2F60-C354-437B-A02C-284910EF3493}" destId="{2635577A-8B35-447D-8DF3-EA94A76AA973}" srcOrd="1" destOrd="0" presId="urn:microsoft.com/office/officeart/2005/8/layout/hList1"/>
    <dgm:cxn modelId="{F15B392E-D24A-4A52-9DA9-3BA7A4F589AA}" type="presParOf" srcId="{C65D256F-C157-4B54-9225-8216211A377D}" destId="{8A4382FD-63DB-4B0B-A7AD-65796C76DDAF}" srcOrd="1" destOrd="0" presId="urn:microsoft.com/office/officeart/2005/8/layout/hList1"/>
    <dgm:cxn modelId="{9BDD61CB-279C-4349-B827-77E9669007ED}" type="presParOf" srcId="{C65D256F-C157-4B54-9225-8216211A377D}" destId="{17E4C828-D0E8-473E-BD03-398176DBC53E}" srcOrd="2" destOrd="0" presId="urn:microsoft.com/office/officeart/2005/8/layout/hList1"/>
    <dgm:cxn modelId="{9E980FC9-DB29-4F1B-8D03-9975B41FAD00}" type="presParOf" srcId="{17E4C828-D0E8-473E-BD03-398176DBC53E}" destId="{E576F76B-5FBC-4B95-B96A-4591D7991071}" srcOrd="0" destOrd="0" presId="urn:microsoft.com/office/officeart/2005/8/layout/hList1"/>
    <dgm:cxn modelId="{06B8F1A9-5759-4806-8B4D-35F2BDF71BB8}" type="presParOf" srcId="{17E4C828-D0E8-473E-BD03-398176DBC53E}" destId="{50AAD92D-4299-439E-879B-E65735530D7B}" srcOrd="1" destOrd="0" presId="urn:microsoft.com/office/officeart/2005/8/layout/hList1"/>
    <dgm:cxn modelId="{B74CB4B9-04E0-4F49-A583-5E1A5DB0B7E3}" type="presParOf" srcId="{C65D256F-C157-4B54-9225-8216211A377D}" destId="{B5749FEA-4EF8-456E-B763-F19FBC4CA5D6}" srcOrd="3" destOrd="0" presId="urn:microsoft.com/office/officeart/2005/8/layout/hList1"/>
    <dgm:cxn modelId="{5B3692B7-EF17-4269-BA38-8CF51105D49F}" type="presParOf" srcId="{C65D256F-C157-4B54-9225-8216211A377D}" destId="{91A5EA25-45CF-4E05-86D5-F003648D2107}" srcOrd="4" destOrd="0" presId="urn:microsoft.com/office/officeart/2005/8/layout/hList1"/>
    <dgm:cxn modelId="{8FA733E3-E420-49A0-A20A-744E72ED4E6A}" type="presParOf" srcId="{91A5EA25-45CF-4E05-86D5-F003648D2107}" destId="{3B79F274-779A-4E45-BB79-52630702AB31}" srcOrd="0" destOrd="0" presId="urn:microsoft.com/office/officeart/2005/8/layout/hList1"/>
    <dgm:cxn modelId="{DE75373A-E681-427A-983A-6F3CBA7D844A}" type="presParOf" srcId="{91A5EA25-45CF-4E05-86D5-F003648D2107}" destId="{8F1F6291-E285-49E9-B33B-60E6328C482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D2103B-CCA8-46BF-8AA1-6740D4E10F9C}" type="doc">
      <dgm:prSet loTypeId="urn:microsoft.com/office/officeart/2008/layout/VerticalCurvedList" loCatId="list" qsTypeId="urn:microsoft.com/office/officeart/2005/8/quickstyle/simple1" qsCatId="simple" csTypeId="urn:microsoft.com/office/officeart/2005/8/colors/colorful4" csCatId="colorful" phldr="1"/>
      <dgm:spPr/>
    </dgm:pt>
    <dgm:pt modelId="{B88E6E77-9CC1-4D92-ABDF-15786E0D07AD}">
      <dgm:prSet phldrT="[Text]"/>
      <dgm:spPr/>
      <dgm:t>
        <a:bodyPr/>
        <a:lstStyle/>
        <a:p>
          <a:r>
            <a:rPr lang="en-US" b="1" dirty="0" smtClean="0"/>
            <a:t>Common Agenda</a:t>
          </a:r>
          <a:endParaRPr lang="en-US" b="1" dirty="0"/>
        </a:p>
      </dgm:t>
    </dgm:pt>
    <dgm:pt modelId="{632436AD-780D-44E3-8F99-F220E3E5CD59}" type="parTrans" cxnId="{F4C2D738-918D-48A9-B398-DBA0AB0384A3}">
      <dgm:prSet/>
      <dgm:spPr/>
      <dgm:t>
        <a:bodyPr/>
        <a:lstStyle/>
        <a:p>
          <a:endParaRPr lang="en-US"/>
        </a:p>
      </dgm:t>
    </dgm:pt>
    <dgm:pt modelId="{EF6B46AB-6F01-4584-9BC1-D54467F7E917}" type="sibTrans" cxnId="{F4C2D738-918D-48A9-B398-DBA0AB0384A3}">
      <dgm:prSet/>
      <dgm:spPr/>
      <dgm:t>
        <a:bodyPr/>
        <a:lstStyle/>
        <a:p>
          <a:endParaRPr lang="en-US"/>
        </a:p>
      </dgm:t>
    </dgm:pt>
    <dgm:pt modelId="{9C4E3F44-568F-46A0-873A-CA35EA6C707A}">
      <dgm:prSet phldrT="[Text]"/>
      <dgm:spPr/>
      <dgm:t>
        <a:bodyPr/>
        <a:lstStyle/>
        <a:p>
          <a:r>
            <a:rPr lang="en-US" b="1" dirty="0" smtClean="0"/>
            <a:t>Common Progress Measures</a:t>
          </a:r>
          <a:endParaRPr lang="en-US" b="1" dirty="0"/>
        </a:p>
      </dgm:t>
    </dgm:pt>
    <dgm:pt modelId="{885CDCE6-7C24-4FB2-929D-7CB152930D20}" type="parTrans" cxnId="{83BD46FE-FF3D-477C-8615-7BCBF5F55A31}">
      <dgm:prSet/>
      <dgm:spPr/>
      <dgm:t>
        <a:bodyPr/>
        <a:lstStyle/>
        <a:p>
          <a:endParaRPr lang="en-US"/>
        </a:p>
      </dgm:t>
    </dgm:pt>
    <dgm:pt modelId="{E9BBFFB3-68AE-4EA9-8890-D959D0AC5898}" type="sibTrans" cxnId="{83BD46FE-FF3D-477C-8615-7BCBF5F55A31}">
      <dgm:prSet/>
      <dgm:spPr/>
      <dgm:t>
        <a:bodyPr/>
        <a:lstStyle/>
        <a:p>
          <a:endParaRPr lang="en-US"/>
        </a:p>
      </dgm:t>
    </dgm:pt>
    <dgm:pt modelId="{DFA665CE-DAC2-4A1C-A187-D6D1687EC5C6}">
      <dgm:prSet phldrT="[Text]"/>
      <dgm:spPr/>
      <dgm:t>
        <a:bodyPr/>
        <a:lstStyle/>
        <a:p>
          <a:r>
            <a:rPr lang="en-US" b="1" dirty="0" smtClean="0"/>
            <a:t>Mutually Reinforcing Activities</a:t>
          </a:r>
          <a:endParaRPr lang="en-US" b="1" dirty="0"/>
        </a:p>
      </dgm:t>
    </dgm:pt>
    <dgm:pt modelId="{00A89A93-690E-4769-B4E1-9AE4F47E6557}" type="parTrans" cxnId="{51FC5526-1745-4628-AB01-6C1AC0E788F6}">
      <dgm:prSet/>
      <dgm:spPr/>
      <dgm:t>
        <a:bodyPr/>
        <a:lstStyle/>
        <a:p>
          <a:endParaRPr lang="en-US"/>
        </a:p>
      </dgm:t>
    </dgm:pt>
    <dgm:pt modelId="{99AC75BB-A2F4-422A-BDB2-D6E33940B373}" type="sibTrans" cxnId="{51FC5526-1745-4628-AB01-6C1AC0E788F6}">
      <dgm:prSet/>
      <dgm:spPr/>
      <dgm:t>
        <a:bodyPr/>
        <a:lstStyle/>
        <a:p>
          <a:endParaRPr lang="en-US"/>
        </a:p>
      </dgm:t>
    </dgm:pt>
    <dgm:pt modelId="{7121A6BB-F405-44E8-8E7A-8471BA3F025D}">
      <dgm:prSet phldrT="[Text]"/>
      <dgm:spPr/>
      <dgm:t>
        <a:bodyPr/>
        <a:lstStyle/>
        <a:p>
          <a:r>
            <a:rPr lang="en-US" b="1" dirty="0" smtClean="0"/>
            <a:t>Backbone Organizations</a:t>
          </a:r>
          <a:endParaRPr lang="en-US" b="1" dirty="0"/>
        </a:p>
      </dgm:t>
    </dgm:pt>
    <dgm:pt modelId="{75818269-43EF-4A2C-82C6-E847AD65D729}" type="parTrans" cxnId="{A9F91B6F-7098-4DF3-BA1A-12961D2BB834}">
      <dgm:prSet/>
      <dgm:spPr/>
      <dgm:t>
        <a:bodyPr/>
        <a:lstStyle/>
        <a:p>
          <a:endParaRPr lang="en-US"/>
        </a:p>
      </dgm:t>
    </dgm:pt>
    <dgm:pt modelId="{45A57555-5685-467C-8C85-6C687E276610}" type="sibTrans" cxnId="{A9F91B6F-7098-4DF3-BA1A-12961D2BB834}">
      <dgm:prSet/>
      <dgm:spPr/>
      <dgm:t>
        <a:bodyPr/>
        <a:lstStyle/>
        <a:p>
          <a:endParaRPr lang="en-US"/>
        </a:p>
      </dgm:t>
    </dgm:pt>
    <dgm:pt modelId="{4A94401B-E0FA-4B71-833B-DEBF9C01DB20}">
      <dgm:prSet/>
      <dgm:spPr/>
      <dgm:t>
        <a:bodyPr/>
        <a:lstStyle/>
        <a:p>
          <a:r>
            <a:rPr lang="en-US" dirty="0" smtClean="0"/>
            <a:t>A lead organization that manages collaborations</a:t>
          </a:r>
          <a:endParaRPr lang="en-US" dirty="0"/>
        </a:p>
      </dgm:t>
    </dgm:pt>
    <dgm:pt modelId="{663E5058-96B9-4CAB-9A7A-9DC83F4AB806}" type="parTrans" cxnId="{B41988C7-52E0-4C67-8BC1-7009898051F3}">
      <dgm:prSet/>
      <dgm:spPr/>
      <dgm:t>
        <a:bodyPr/>
        <a:lstStyle/>
        <a:p>
          <a:endParaRPr lang="en-US"/>
        </a:p>
      </dgm:t>
    </dgm:pt>
    <dgm:pt modelId="{C72D0C5F-07D3-4D7D-AD02-C24C748806EE}" type="sibTrans" cxnId="{B41988C7-52E0-4C67-8BC1-7009898051F3}">
      <dgm:prSet/>
      <dgm:spPr/>
      <dgm:t>
        <a:bodyPr/>
        <a:lstStyle/>
        <a:p>
          <a:endParaRPr lang="en-US"/>
        </a:p>
      </dgm:t>
    </dgm:pt>
    <dgm:pt modelId="{629A585D-19F5-42E0-AEC4-B55F27D547FA}">
      <dgm:prSet phldrT="[Text]"/>
      <dgm:spPr/>
      <dgm:t>
        <a:bodyPr/>
        <a:lstStyle/>
        <a:p>
          <a:r>
            <a:rPr lang="en-US" b="1" dirty="0" smtClean="0"/>
            <a:t>Communications</a:t>
          </a:r>
          <a:endParaRPr lang="en-US" b="1" dirty="0"/>
        </a:p>
      </dgm:t>
    </dgm:pt>
    <dgm:pt modelId="{F9194292-9EC8-4AB9-8A41-2A054E9BED9E}" type="parTrans" cxnId="{72CA8FA5-45CE-4CE5-A634-926A770E7932}">
      <dgm:prSet/>
      <dgm:spPr/>
      <dgm:t>
        <a:bodyPr/>
        <a:lstStyle/>
        <a:p>
          <a:endParaRPr lang="en-US"/>
        </a:p>
      </dgm:t>
    </dgm:pt>
    <dgm:pt modelId="{5A4E0F07-FDBE-477B-9C67-C19883E90156}" type="sibTrans" cxnId="{72CA8FA5-45CE-4CE5-A634-926A770E7932}">
      <dgm:prSet/>
      <dgm:spPr/>
      <dgm:t>
        <a:bodyPr/>
        <a:lstStyle/>
        <a:p>
          <a:endParaRPr lang="en-US"/>
        </a:p>
      </dgm:t>
    </dgm:pt>
    <dgm:pt modelId="{6C184A58-6038-45B9-B13E-DD1E112AF334}">
      <dgm:prSet phldrT="[Text]"/>
      <dgm:spPr/>
      <dgm:t>
        <a:bodyPr/>
        <a:lstStyle/>
        <a:p>
          <a:r>
            <a:rPr lang="en-US" dirty="0" smtClean="0"/>
            <a:t>A central point that connects collaborating organizations</a:t>
          </a:r>
          <a:endParaRPr lang="en-US" dirty="0"/>
        </a:p>
      </dgm:t>
    </dgm:pt>
    <dgm:pt modelId="{F898FA76-548D-4BB8-8D4C-7F842E7A2458}" type="parTrans" cxnId="{C9698EC2-46E2-44F6-9734-7A627D4EE948}">
      <dgm:prSet/>
      <dgm:spPr/>
      <dgm:t>
        <a:bodyPr/>
        <a:lstStyle/>
        <a:p>
          <a:endParaRPr lang="en-US"/>
        </a:p>
      </dgm:t>
    </dgm:pt>
    <dgm:pt modelId="{096C717F-835F-4DB5-AC85-D1C952573253}" type="sibTrans" cxnId="{C9698EC2-46E2-44F6-9734-7A627D4EE948}">
      <dgm:prSet/>
      <dgm:spPr/>
      <dgm:t>
        <a:bodyPr/>
        <a:lstStyle/>
        <a:p>
          <a:endParaRPr lang="en-US"/>
        </a:p>
      </dgm:t>
    </dgm:pt>
    <dgm:pt modelId="{69722525-50D9-4754-9BBE-CB4086B29E65}">
      <dgm:prSet/>
      <dgm:spPr/>
      <dgm:t>
        <a:bodyPr/>
        <a:lstStyle/>
        <a:p>
          <a:r>
            <a:rPr lang="en-US" dirty="0" smtClean="0"/>
            <a:t>Each partnership level of expertise is a contributing asset</a:t>
          </a:r>
          <a:endParaRPr lang="en-US" dirty="0"/>
        </a:p>
      </dgm:t>
    </dgm:pt>
    <dgm:pt modelId="{832A1134-54C0-4815-A738-82CC95053EDA}" type="parTrans" cxnId="{C1FB558B-51D5-4ED5-ADAC-CCDCC8E25FB9}">
      <dgm:prSet/>
      <dgm:spPr/>
      <dgm:t>
        <a:bodyPr/>
        <a:lstStyle/>
        <a:p>
          <a:endParaRPr lang="en-US"/>
        </a:p>
      </dgm:t>
    </dgm:pt>
    <dgm:pt modelId="{A5BEED8C-89B3-4EAD-9914-148894D92287}" type="sibTrans" cxnId="{C1FB558B-51D5-4ED5-ADAC-CCDCC8E25FB9}">
      <dgm:prSet/>
      <dgm:spPr/>
      <dgm:t>
        <a:bodyPr/>
        <a:lstStyle/>
        <a:p>
          <a:endParaRPr lang="en-US"/>
        </a:p>
      </dgm:t>
    </dgm:pt>
    <dgm:pt modelId="{82EC78AF-CCBE-45B0-A3B2-237535D459B3}">
      <dgm:prSet/>
      <dgm:spPr/>
      <dgm:t>
        <a:bodyPr/>
        <a:lstStyle/>
        <a:p>
          <a:r>
            <a:rPr lang="en-US" dirty="0" smtClean="0"/>
            <a:t>Aligns the level of success across collaborating organizations</a:t>
          </a:r>
          <a:endParaRPr lang="en-US" dirty="0"/>
        </a:p>
      </dgm:t>
    </dgm:pt>
    <dgm:pt modelId="{B3A1F2BA-8AAE-4ED8-AE88-600BEB1E37A1}" type="parTrans" cxnId="{73419773-D80A-4932-9473-8765FBA70201}">
      <dgm:prSet/>
      <dgm:spPr/>
      <dgm:t>
        <a:bodyPr/>
        <a:lstStyle/>
        <a:p>
          <a:endParaRPr lang="en-US"/>
        </a:p>
      </dgm:t>
    </dgm:pt>
    <dgm:pt modelId="{A06E3E31-197D-4403-8209-0A0D149AED01}" type="sibTrans" cxnId="{73419773-D80A-4932-9473-8765FBA70201}">
      <dgm:prSet/>
      <dgm:spPr/>
      <dgm:t>
        <a:bodyPr/>
        <a:lstStyle/>
        <a:p>
          <a:endParaRPr lang="en-US"/>
        </a:p>
      </dgm:t>
    </dgm:pt>
    <dgm:pt modelId="{9F1C0FCA-9D75-4089-B371-13274DCF89E6}">
      <dgm:prSet/>
      <dgm:spPr/>
      <dgm:t>
        <a:bodyPr/>
        <a:lstStyle/>
        <a:p>
          <a:r>
            <a:rPr lang="en-US" dirty="0" smtClean="0"/>
            <a:t>Aligns the mission and purpose of partnering organizations</a:t>
          </a:r>
          <a:endParaRPr lang="en-US" dirty="0"/>
        </a:p>
      </dgm:t>
    </dgm:pt>
    <dgm:pt modelId="{96C1BFAE-A4CF-4133-B529-30FB9B314688}" type="parTrans" cxnId="{8F69D6F7-9FB7-4620-B0A0-436123FB765B}">
      <dgm:prSet/>
      <dgm:spPr/>
      <dgm:t>
        <a:bodyPr/>
        <a:lstStyle/>
        <a:p>
          <a:endParaRPr lang="en-US"/>
        </a:p>
      </dgm:t>
    </dgm:pt>
    <dgm:pt modelId="{DA10DCDA-0DE4-444B-8159-8FE59E011F7F}" type="sibTrans" cxnId="{8F69D6F7-9FB7-4620-B0A0-436123FB765B}">
      <dgm:prSet/>
      <dgm:spPr/>
      <dgm:t>
        <a:bodyPr/>
        <a:lstStyle/>
        <a:p>
          <a:endParaRPr lang="en-US"/>
        </a:p>
      </dgm:t>
    </dgm:pt>
    <dgm:pt modelId="{8ED4489C-A789-4F6A-81D7-1C22A890B0B0}" type="pres">
      <dgm:prSet presAssocID="{E6D2103B-CCA8-46BF-8AA1-6740D4E10F9C}" presName="Name0" presStyleCnt="0">
        <dgm:presLayoutVars>
          <dgm:chMax val="7"/>
          <dgm:chPref val="7"/>
          <dgm:dir/>
        </dgm:presLayoutVars>
      </dgm:prSet>
      <dgm:spPr/>
    </dgm:pt>
    <dgm:pt modelId="{60CC294F-E9F0-4B34-BBCD-6481DF932E3D}" type="pres">
      <dgm:prSet presAssocID="{E6D2103B-CCA8-46BF-8AA1-6740D4E10F9C}" presName="Name1" presStyleCnt="0"/>
      <dgm:spPr/>
    </dgm:pt>
    <dgm:pt modelId="{327CF110-2D54-48BF-9C43-4E205BBB5392}" type="pres">
      <dgm:prSet presAssocID="{E6D2103B-CCA8-46BF-8AA1-6740D4E10F9C}" presName="cycle" presStyleCnt="0"/>
      <dgm:spPr/>
    </dgm:pt>
    <dgm:pt modelId="{95396704-CA7A-4664-BD7C-821F7BE5050B}" type="pres">
      <dgm:prSet presAssocID="{E6D2103B-CCA8-46BF-8AA1-6740D4E10F9C}" presName="srcNode" presStyleLbl="node1" presStyleIdx="0" presStyleCnt="5"/>
      <dgm:spPr/>
    </dgm:pt>
    <dgm:pt modelId="{F6065D5E-019D-438E-82ED-B2A2F59640AB}" type="pres">
      <dgm:prSet presAssocID="{E6D2103B-CCA8-46BF-8AA1-6740D4E10F9C}" presName="conn" presStyleLbl="parChTrans1D2" presStyleIdx="0" presStyleCnt="1"/>
      <dgm:spPr/>
      <dgm:t>
        <a:bodyPr/>
        <a:lstStyle/>
        <a:p>
          <a:endParaRPr lang="en-US"/>
        </a:p>
      </dgm:t>
    </dgm:pt>
    <dgm:pt modelId="{8E69F685-EB49-45E6-8C00-0A30408A3A3A}" type="pres">
      <dgm:prSet presAssocID="{E6D2103B-CCA8-46BF-8AA1-6740D4E10F9C}" presName="extraNode" presStyleLbl="node1" presStyleIdx="0" presStyleCnt="5"/>
      <dgm:spPr/>
    </dgm:pt>
    <dgm:pt modelId="{D89F07B6-423A-496C-8519-9B3874A1EC03}" type="pres">
      <dgm:prSet presAssocID="{E6D2103B-CCA8-46BF-8AA1-6740D4E10F9C}" presName="dstNode" presStyleLbl="node1" presStyleIdx="0" presStyleCnt="5"/>
      <dgm:spPr/>
    </dgm:pt>
    <dgm:pt modelId="{1F89E2D7-0202-447A-BB2C-1EEF9E789448}" type="pres">
      <dgm:prSet presAssocID="{B88E6E77-9CC1-4D92-ABDF-15786E0D07AD}" presName="text_1" presStyleLbl="node1" presStyleIdx="0" presStyleCnt="5">
        <dgm:presLayoutVars>
          <dgm:bulletEnabled val="1"/>
        </dgm:presLayoutVars>
      </dgm:prSet>
      <dgm:spPr/>
      <dgm:t>
        <a:bodyPr/>
        <a:lstStyle/>
        <a:p>
          <a:endParaRPr lang="en-US"/>
        </a:p>
      </dgm:t>
    </dgm:pt>
    <dgm:pt modelId="{CB75B387-DFB8-40F4-AF75-CEE4D28E79D0}" type="pres">
      <dgm:prSet presAssocID="{B88E6E77-9CC1-4D92-ABDF-15786E0D07AD}" presName="accent_1" presStyleCnt="0"/>
      <dgm:spPr/>
    </dgm:pt>
    <dgm:pt modelId="{81622721-1EE1-4A85-817D-06C282ABF0B0}" type="pres">
      <dgm:prSet presAssocID="{B88E6E77-9CC1-4D92-ABDF-15786E0D07AD}" presName="accentRepeatNode" presStyleLbl="solidFgAcc1" presStyleIdx="0" presStyleCnt="5"/>
      <dgm:spPr/>
    </dgm:pt>
    <dgm:pt modelId="{683213A1-C532-47C4-B723-098CB214F687}" type="pres">
      <dgm:prSet presAssocID="{9C4E3F44-568F-46A0-873A-CA35EA6C707A}" presName="text_2" presStyleLbl="node1" presStyleIdx="1" presStyleCnt="5">
        <dgm:presLayoutVars>
          <dgm:bulletEnabled val="1"/>
        </dgm:presLayoutVars>
      </dgm:prSet>
      <dgm:spPr/>
      <dgm:t>
        <a:bodyPr/>
        <a:lstStyle/>
        <a:p>
          <a:endParaRPr lang="en-US"/>
        </a:p>
      </dgm:t>
    </dgm:pt>
    <dgm:pt modelId="{9E8FDFEC-3D1C-416D-A6BC-22590C2471A8}" type="pres">
      <dgm:prSet presAssocID="{9C4E3F44-568F-46A0-873A-CA35EA6C707A}" presName="accent_2" presStyleCnt="0"/>
      <dgm:spPr/>
    </dgm:pt>
    <dgm:pt modelId="{3F87CF74-DBE3-4892-8F18-EFE32BEAAC0A}" type="pres">
      <dgm:prSet presAssocID="{9C4E3F44-568F-46A0-873A-CA35EA6C707A}" presName="accentRepeatNode" presStyleLbl="solidFgAcc1" presStyleIdx="1" presStyleCnt="5"/>
      <dgm:spPr/>
    </dgm:pt>
    <dgm:pt modelId="{BA507E55-A5A1-4DD4-8E62-F442C5D61100}" type="pres">
      <dgm:prSet presAssocID="{DFA665CE-DAC2-4A1C-A187-D6D1687EC5C6}" presName="text_3" presStyleLbl="node1" presStyleIdx="2" presStyleCnt="5">
        <dgm:presLayoutVars>
          <dgm:bulletEnabled val="1"/>
        </dgm:presLayoutVars>
      </dgm:prSet>
      <dgm:spPr/>
      <dgm:t>
        <a:bodyPr/>
        <a:lstStyle/>
        <a:p>
          <a:endParaRPr lang="en-US"/>
        </a:p>
      </dgm:t>
    </dgm:pt>
    <dgm:pt modelId="{3D688E60-A839-42F2-9299-68BD1A8DC50E}" type="pres">
      <dgm:prSet presAssocID="{DFA665CE-DAC2-4A1C-A187-D6D1687EC5C6}" presName="accent_3" presStyleCnt="0"/>
      <dgm:spPr/>
    </dgm:pt>
    <dgm:pt modelId="{C7EF9986-B0E2-40F5-AA1C-1C1C4FD6F2DD}" type="pres">
      <dgm:prSet presAssocID="{DFA665CE-DAC2-4A1C-A187-D6D1687EC5C6}" presName="accentRepeatNode" presStyleLbl="solidFgAcc1" presStyleIdx="2" presStyleCnt="5"/>
      <dgm:spPr/>
    </dgm:pt>
    <dgm:pt modelId="{65B452FD-A587-4DCC-9C39-17D5BEB999D2}" type="pres">
      <dgm:prSet presAssocID="{629A585D-19F5-42E0-AEC4-B55F27D547FA}" presName="text_4" presStyleLbl="node1" presStyleIdx="3" presStyleCnt="5">
        <dgm:presLayoutVars>
          <dgm:bulletEnabled val="1"/>
        </dgm:presLayoutVars>
      </dgm:prSet>
      <dgm:spPr/>
      <dgm:t>
        <a:bodyPr/>
        <a:lstStyle/>
        <a:p>
          <a:endParaRPr lang="en-US"/>
        </a:p>
      </dgm:t>
    </dgm:pt>
    <dgm:pt modelId="{A33A0B15-71AB-42E4-AB18-AD0BA43AD024}" type="pres">
      <dgm:prSet presAssocID="{629A585D-19F5-42E0-AEC4-B55F27D547FA}" presName="accent_4" presStyleCnt="0"/>
      <dgm:spPr/>
    </dgm:pt>
    <dgm:pt modelId="{7AF2B513-C804-464E-884E-CF5C1829718F}" type="pres">
      <dgm:prSet presAssocID="{629A585D-19F5-42E0-AEC4-B55F27D547FA}" presName="accentRepeatNode" presStyleLbl="solidFgAcc1" presStyleIdx="3" presStyleCnt="5"/>
      <dgm:spPr/>
    </dgm:pt>
    <dgm:pt modelId="{D53A3F1C-28A4-4FFD-BA05-FB9D38F6B7B0}" type="pres">
      <dgm:prSet presAssocID="{7121A6BB-F405-44E8-8E7A-8471BA3F025D}" presName="text_5" presStyleLbl="node1" presStyleIdx="4" presStyleCnt="5">
        <dgm:presLayoutVars>
          <dgm:bulletEnabled val="1"/>
        </dgm:presLayoutVars>
      </dgm:prSet>
      <dgm:spPr/>
      <dgm:t>
        <a:bodyPr/>
        <a:lstStyle/>
        <a:p>
          <a:endParaRPr lang="en-US"/>
        </a:p>
      </dgm:t>
    </dgm:pt>
    <dgm:pt modelId="{CB9EBBF0-428E-48C1-9BFD-FB84E7B64A98}" type="pres">
      <dgm:prSet presAssocID="{7121A6BB-F405-44E8-8E7A-8471BA3F025D}" presName="accent_5" presStyleCnt="0"/>
      <dgm:spPr/>
    </dgm:pt>
    <dgm:pt modelId="{A936DF8F-6E4B-4ADF-ADD3-878014452557}" type="pres">
      <dgm:prSet presAssocID="{7121A6BB-F405-44E8-8E7A-8471BA3F025D}" presName="accentRepeatNode" presStyleLbl="solidFgAcc1" presStyleIdx="4" presStyleCnt="5"/>
      <dgm:spPr/>
    </dgm:pt>
  </dgm:ptLst>
  <dgm:cxnLst>
    <dgm:cxn modelId="{73AB5EBD-CB0B-4E2D-8135-CA3B6AC32A12}" type="presOf" srcId="{B88E6E77-9CC1-4D92-ABDF-15786E0D07AD}" destId="{1F89E2D7-0202-447A-BB2C-1EEF9E789448}" srcOrd="0" destOrd="0" presId="urn:microsoft.com/office/officeart/2008/layout/VerticalCurvedList"/>
    <dgm:cxn modelId="{8F69D6F7-9FB7-4620-B0A0-436123FB765B}" srcId="{B88E6E77-9CC1-4D92-ABDF-15786E0D07AD}" destId="{9F1C0FCA-9D75-4089-B371-13274DCF89E6}" srcOrd="0" destOrd="0" parTransId="{96C1BFAE-A4CF-4133-B529-30FB9B314688}" sibTransId="{DA10DCDA-0DE4-444B-8159-8FE59E011F7F}"/>
    <dgm:cxn modelId="{7049F2AB-6723-4393-AC65-BAF3B0D7E8BC}" type="presOf" srcId="{9F1C0FCA-9D75-4089-B371-13274DCF89E6}" destId="{1F89E2D7-0202-447A-BB2C-1EEF9E789448}" srcOrd="0" destOrd="1" presId="urn:microsoft.com/office/officeart/2008/layout/VerticalCurvedList"/>
    <dgm:cxn modelId="{51FC5526-1745-4628-AB01-6C1AC0E788F6}" srcId="{E6D2103B-CCA8-46BF-8AA1-6740D4E10F9C}" destId="{DFA665CE-DAC2-4A1C-A187-D6D1687EC5C6}" srcOrd="2" destOrd="0" parTransId="{00A89A93-690E-4769-B4E1-9AE4F47E6557}" sibTransId="{99AC75BB-A2F4-422A-BDB2-D6E33940B373}"/>
    <dgm:cxn modelId="{427CA576-1BD7-4E9E-A4AC-F5BCD7F8E01A}" type="presOf" srcId="{6C184A58-6038-45B9-B13E-DD1E112AF334}" destId="{65B452FD-A587-4DCC-9C39-17D5BEB999D2}" srcOrd="0" destOrd="1" presId="urn:microsoft.com/office/officeart/2008/layout/VerticalCurvedList"/>
    <dgm:cxn modelId="{EE081808-05AC-44E6-820B-773DC7FA9071}" type="presOf" srcId="{9C4E3F44-568F-46A0-873A-CA35EA6C707A}" destId="{683213A1-C532-47C4-B723-098CB214F687}" srcOrd="0" destOrd="0" presId="urn:microsoft.com/office/officeart/2008/layout/VerticalCurvedList"/>
    <dgm:cxn modelId="{9446B698-7B20-4099-A306-ECC18AB3B4FB}" type="presOf" srcId="{DA10DCDA-0DE4-444B-8159-8FE59E011F7F}" destId="{F6065D5E-019D-438E-82ED-B2A2F59640AB}" srcOrd="0" destOrd="0" presId="urn:microsoft.com/office/officeart/2008/layout/VerticalCurvedList"/>
    <dgm:cxn modelId="{72CA8FA5-45CE-4CE5-A634-926A770E7932}" srcId="{E6D2103B-CCA8-46BF-8AA1-6740D4E10F9C}" destId="{629A585D-19F5-42E0-AEC4-B55F27D547FA}" srcOrd="3" destOrd="0" parTransId="{F9194292-9EC8-4AB9-8A41-2A054E9BED9E}" sibTransId="{5A4E0F07-FDBE-477B-9C67-C19883E90156}"/>
    <dgm:cxn modelId="{96AC9F88-F072-4F57-A19F-BD96D7ADDAAA}" type="presOf" srcId="{E6D2103B-CCA8-46BF-8AA1-6740D4E10F9C}" destId="{8ED4489C-A789-4F6A-81D7-1C22A890B0B0}" srcOrd="0" destOrd="0" presId="urn:microsoft.com/office/officeart/2008/layout/VerticalCurvedList"/>
    <dgm:cxn modelId="{BEECE301-1739-4B39-AD3F-DA3056A14072}" type="presOf" srcId="{DFA665CE-DAC2-4A1C-A187-D6D1687EC5C6}" destId="{BA507E55-A5A1-4DD4-8E62-F442C5D61100}" srcOrd="0" destOrd="0" presId="urn:microsoft.com/office/officeart/2008/layout/VerticalCurvedList"/>
    <dgm:cxn modelId="{73419773-D80A-4932-9473-8765FBA70201}" srcId="{9C4E3F44-568F-46A0-873A-CA35EA6C707A}" destId="{82EC78AF-CCBE-45B0-A3B2-237535D459B3}" srcOrd="0" destOrd="0" parTransId="{B3A1F2BA-8AAE-4ED8-AE88-600BEB1E37A1}" sibTransId="{A06E3E31-197D-4403-8209-0A0D149AED01}"/>
    <dgm:cxn modelId="{83BD46FE-FF3D-477C-8615-7BCBF5F55A31}" srcId="{E6D2103B-CCA8-46BF-8AA1-6740D4E10F9C}" destId="{9C4E3F44-568F-46A0-873A-CA35EA6C707A}" srcOrd="1" destOrd="0" parTransId="{885CDCE6-7C24-4FB2-929D-7CB152930D20}" sibTransId="{E9BBFFB3-68AE-4EA9-8890-D959D0AC5898}"/>
    <dgm:cxn modelId="{09FEED74-8E9E-4891-9F83-094AD962CDE5}" type="presOf" srcId="{7121A6BB-F405-44E8-8E7A-8471BA3F025D}" destId="{D53A3F1C-28A4-4FFD-BA05-FB9D38F6B7B0}" srcOrd="0" destOrd="0" presId="urn:microsoft.com/office/officeart/2008/layout/VerticalCurvedList"/>
    <dgm:cxn modelId="{B41988C7-52E0-4C67-8BC1-7009898051F3}" srcId="{7121A6BB-F405-44E8-8E7A-8471BA3F025D}" destId="{4A94401B-E0FA-4B71-833B-DEBF9C01DB20}" srcOrd="0" destOrd="0" parTransId="{663E5058-96B9-4CAB-9A7A-9DC83F4AB806}" sibTransId="{C72D0C5F-07D3-4D7D-AD02-C24C748806EE}"/>
    <dgm:cxn modelId="{72A3E94C-6835-45E5-8FE2-E78065A5A587}" type="presOf" srcId="{629A585D-19F5-42E0-AEC4-B55F27D547FA}" destId="{65B452FD-A587-4DCC-9C39-17D5BEB999D2}" srcOrd="0" destOrd="0" presId="urn:microsoft.com/office/officeart/2008/layout/VerticalCurvedList"/>
    <dgm:cxn modelId="{F4C2D738-918D-48A9-B398-DBA0AB0384A3}" srcId="{E6D2103B-CCA8-46BF-8AA1-6740D4E10F9C}" destId="{B88E6E77-9CC1-4D92-ABDF-15786E0D07AD}" srcOrd="0" destOrd="0" parTransId="{632436AD-780D-44E3-8F99-F220E3E5CD59}" sibTransId="{EF6B46AB-6F01-4584-9BC1-D54467F7E917}"/>
    <dgm:cxn modelId="{C6DAC022-69FD-420B-9BD5-586927542280}" type="presOf" srcId="{82EC78AF-CCBE-45B0-A3B2-237535D459B3}" destId="{683213A1-C532-47C4-B723-098CB214F687}" srcOrd="0" destOrd="1" presId="urn:microsoft.com/office/officeart/2008/layout/VerticalCurvedList"/>
    <dgm:cxn modelId="{74A8CF3F-95C6-45C6-AD26-CF8B7160D40B}" type="presOf" srcId="{69722525-50D9-4754-9BBE-CB4086B29E65}" destId="{BA507E55-A5A1-4DD4-8E62-F442C5D61100}" srcOrd="0" destOrd="1" presId="urn:microsoft.com/office/officeart/2008/layout/VerticalCurvedList"/>
    <dgm:cxn modelId="{A9F91B6F-7098-4DF3-BA1A-12961D2BB834}" srcId="{E6D2103B-CCA8-46BF-8AA1-6740D4E10F9C}" destId="{7121A6BB-F405-44E8-8E7A-8471BA3F025D}" srcOrd="4" destOrd="0" parTransId="{75818269-43EF-4A2C-82C6-E847AD65D729}" sibTransId="{45A57555-5685-467C-8C85-6C687E276610}"/>
    <dgm:cxn modelId="{C9698EC2-46E2-44F6-9734-7A627D4EE948}" srcId="{629A585D-19F5-42E0-AEC4-B55F27D547FA}" destId="{6C184A58-6038-45B9-B13E-DD1E112AF334}" srcOrd="0" destOrd="0" parTransId="{F898FA76-548D-4BB8-8D4C-7F842E7A2458}" sibTransId="{096C717F-835F-4DB5-AC85-D1C952573253}"/>
    <dgm:cxn modelId="{C1FB558B-51D5-4ED5-ADAC-CCDCC8E25FB9}" srcId="{DFA665CE-DAC2-4A1C-A187-D6D1687EC5C6}" destId="{69722525-50D9-4754-9BBE-CB4086B29E65}" srcOrd="0" destOrd="0" parTransId="{832A1134-54C0-4815-A738-82CC95053EDA}" sibTransId="{A5BEED8C-89B3-4EAD-9914-148894D92287}"/>
    <dgm:cxn modelId="{D7D29D87-6A5B-476C-8EF9-1B394F8B773E}" type="presOf" srcId="{4A94401B-E0FA-4B71-833B-DEBF9C01DB20}" destId="{D53A3F1C-28A4-4FFD-BA05-FB9D38F6B7B0}" srcOrd="0" destOrd="1" presId="urn:microsoft.com/office/officeart/2008/layout/VerticalCurvedList"/>
    <dgm:cxn modelId="{A1D22A2D-A238-4786-A838-8A74B8BF5807}" type="presParOf" srcId="{8ED4489C-A789-4F6A-81D7-1C22A890B0B0}" destId="{60CC294F-E9F0-4B34-BBCD-6481DF932E3D}" srcOrd="0" destOrd="0" presId="urn:microsoft.com/office/officeart/2008/layout/VerticalCurvedList"/>
    <dgm:cxn modelId="{65DF897E-33AA-4266-A31B-549B56D47B74}" type="presParOf" srcId="{60CC294F-E9F0-4B34-BBCD-6481DF932E3D}" destId="{327CF110-2D54-48BF-9C43-4E205BBB5392}" srcOrd="0" destOrd="0" presId="urn:microsoft.com/office/officeart/2008/layout/VerticalCurvedList"/>
    <dgm:cxn modelId="{D83D370A-3628-4BB1-96D3-787CB6DD7553}" type="presParOf" srcId="{327CF110-2D54-48BF-9C43-4E205BBB5392}" destId="{95396704-CA7A-4664-BD7C-821F7BE5050B}" srcOrd="0" destOrd="0" presId="urn:microsoft.com/office/officeart/2008/layout/VerticalCurvedList"/>
    <dgm:cxn modelId="{C36B7088-6741-4529-A180-F228B3883AC1}" type="presParOf" srcId="{327CF110-2D54-48BF-9C43-4E205BBB5392}" destId="{F6065D5E-019D-438E-82ED-B2A2F59640AB}" srcOrd="1" destOrd="0" presId="urn:microsoft.com/office/officeart/2008/layout/VerticalCurvedList"/>
    <dgm:cxn modelId="{85A8B342-D169-4FDE-9175-965DDACBC4CA}" type="presParOf" srcId="{327CF110-2D54-48BF-9C43-4E205BBB5392}" destId="{8E69F685-EB49-45E6-8C00-0A30408A3A3A}" srcOrd="2" destOrd="0" presId="urn:microsoft.com/office/officeart/2008/layout/VerticalCurvedList"/>
    <dgm:cxn modelId="{4E2B08BB-7EDF-4969-B14B-E4B86C026884}" type="presParOf" srcId="{327CF110-2D54-48BF-9C43-4E205BBB5392}" destId="{D89F07B6-423A-496C-8519-9B3874A1EC03}" srcOrd="3" destOrd="0" presId="urn:microsoft.com/office/officeart/2008/layout/VerticalCurvedList"/>
    <dgm:cxn modelId="{6B02966D-658E-4C45-B5A4-B8BC44A7BA3A}" type="presParOf" srcId="{60CC294F-E9F0-4B34-BBCD-6481DF932E3D}" destId="{1F89E2D7-0202-447A-BB2C-1EEF9E789448}" srcOrd="1" destOrd="0" presId="urn:microsoft.com/office/officeart/2008/layout/VerticalCurvedList"/>
    <dgm:cxn modelId="{B289E3AC-7FA4-4BEF-9491-47DD263BBF7E}" type="presParOf" srcId="{60CC294F-E9F0-4B34-BBCD-6481DF932E3D}" destId="{CB75B387-DFB8-40F4-AF75-CEE4D28E79D0}" srcOrd="2" destOrd="0" presId="urn:microsoft.com/office/officeart/2008/layout/VerticalCurvedList"/>
    <dgm:cxn modelId="{4BD24A63-68AD-4BEF-BE8E-E72CD1DB5EED}" type="presParOf" srcId="{CB75B387-DFB8-40F4-AF75-CEE4D28E79D0}" destId="{81622721-1EE1-4A85-817D-06C282ABF0B0}" srcOrd="0" destOrd="0" presId="urn:microsoft.com/office/officeart/2008/layout/VerticalCurvedList"/>
    <dgm:cxn modelId="{A4FE259E-B0CC-4142-9BCB-4B8B7EB75CCF}" type="presParOf" srcId="{60CC294F-E9F0-4B34-BBCD-6481DF932E3D}" destId="{683213A1-C532-47C4-B723-098CB214F687}" srcOrd="3" destOrd="0" presId="urn:microsoft.com/office/officeart/2008/layout/VerticalCurvedList"/>
    <dgm:cxn modelId="{1341A99F-E840-47B1-AD66-C3F241DEA4A9}" type="presParOf" srcId="{60CC294F-E9F0-4B34-BBCD-6481DF932E3D}" destId="{9E8FDFEC-3D1C-416D-A6BC-22590C2471A8}" srcOrd="4" destOrd="0" presId="urn:microsoft.com/office/officeart/2008/layout/VerticalCurvedList"/>
    <dgm:cxn modelId="{C762AFC9-ACD2-4180-BA0D-4B3A6409115D}" type="presParOf" srcId="{9E8FDFEC-3D1C-416D-A6BC-22590C2471A8}" destId="{3F87CF74-DBE3-4892-8F18-EFE32BEAAC0A}" srcOrd="0" destOrd="0" presId="urn:microsoft.com/office/officeart/2008/layout/VerticalCurvedList"/>
    <dgm:cxn modelId="{9EF36D52-EC72-4354-B116-2EC9648D0F24}" type="presParOf" srcId="{60CC294F-E9F0-4B34-BBCD-6481DF932E3D}" destId="{BA507E55-A5A1-4DD4-8E62-F442C5D61100}" srcOrd="5" destOrd="0" presId="urn:microsoft.com/office/officeart/2008/layout/VerticalCurvedList"/>
    <dgm:cxn modelId="{34F9EEB7-5302-4744-AA60-81F7F8678BA2}" type="presParOf" srcId="{60CC294F-E9F0-4B34-BBCD-6481DF932E3D}" destId="{3D688E60-A839-42F2-9299-68BD1A8DC50E}" srcOrd="6" destOrd="0" presId="urn:microsoft.com/office/officeart/2008/layout/VerticalCurvedList"/>
    <dgm:cxn modelId="{75EF69C3-F1A0-460E-979A-E7988EFE9824}" type="presParOf" srcId="{3D688E60-A839-42F2-9299-68BD1A8DC50E}" destId="{C7EF9986-B0E2-40F5-AA1C-1C1C4FD6F2DD}" srcOrd="0" destOrd="0" presId="urn:microsoft.com/office/officeart/2008/layout/VerticalCurvedList"/>
    <dgm:cxn modelId="{87104992-D983-4DE0-8B9D-74C761A7B335}" type="presParOf" srcId="{60CC294F-E9F0-4B34-BBCD-6481DF932E3D}" destId="{65B452FD-A587-4DCC-9C39-17D5BEB999D2}" srcOrd="7" destOrd="0" presId="urn:microsoft.com/office/officeart/2008/layout/VerticalCurvedList"/>
    <dgm:cxn modelId="{4BB22032-A92B-4D57-9E0E-DFFBDA2665CA}" type="presParOf" srcId="{60CC294F-E9F0-4B34-BBCD-6481DF932E3D}" destId="{A33A0B15-71AB-42E4-AB18-AD0BA43AD024}" srcOrd="8" destOrd="0" presId="urn:microsoft.com/office/officeart/2008/layout/VerticalCurvedList"/>
    <dgm:cxn modelId="{B7EA9716-00F1-4936-8C87-495954BBEE3E}" type="presParOf" srcId="{A33A0B15-71AB-42E4-AB18-AD0BA43AD024}" destId="{7AF2B513-C804-464E-884E-CF5C1829718F}" srcOrd="0" destOrd="0" presId="urn:microsoft.com/office/officeart/2008/layout/VerticalCurvedList"/>
    <dgm:cxn modelId="{C107066A-37BA-4FED-ACFD-27FCC9D5758E}" type="presParOf" srcId="{60CC294F-E9F0-4B34-BBCD-6481DF932E3D}" destId="{D53A3F1C-28A4-4FFD-BA05-FB9D38F6B7B0}" srcOrd="9" destOrd="0" presId="urn:microsoft.com/office/officeart/2008/layout/VerticalCurvedList"/>
    <dgm:cxn modelId="{4DD27F75-5BD1-4526-9280-D996457E61F1}" type="presParOf" srcId="{60CC294F-E9F0-4B34-BBCD-6481DF932E3D}" destId="{CB9EBBF0-428E-48C1-9BFD-FB84E7B64A98}" srcOrd="10" destOrd="0" presId="urn:microsoft.com/office/officeart/2008/layout/VerticalCurvedList"/>
    <dgm:cxn modelId="{DCF868B5-715F-4C4A-8C18-962DEE208FBD}" type="presParOf" srcId="{CB9EBBF0-428E-48C1-9BFD-FB84E7B64A98}" destId="{A936DF8F-6E4B-4ADF-ADD3-87801445255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302D47-8496-40FE-B219-2CDB1D3DB97E}"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US"/>
        </a:p>
      </dgm:t>
    </dgm:pt>
    <dgm:pt modelId="{04D4A6ED-1EDE-46C0-A18C-B661BA2FCA5D}">
      <dgm:prSet phldrT="[Text]"/>
      <dgm:spPr/>
      <dgm:t>
        <a:bodyPr/>
        <a:lstStyle/>
        <a:p>
          <a:r>
            <a:rPr lang="en-US" b="1" smtClean="0"/>
            <a:t>All RGV students graduate high school college ready</a:t>
          </a:r>
          <a:endParaRPr lang="en-US" dirty="0"/>
        </a:p>
      </dgm:t>
    </dgm:pt>
    <dgm:pt modelId="{C7890038-C54E-4786-9F28-22F63E1B32DA}" type="parTrans" cxnId="{8AB5E528-87DC-4225-9267-691505995DF1}">
      <dgm:prSet/>
      <dgm:spPr/>
      <dgm:t>
        <a:bodyPr/>
        <a:lstStyle/>
        <a:p>
          <a:endParaRPr lang="en-US"/>
        </a:p>
      </dgm:t>
    </dgm:pt>
    <dgm:pt modelId="{5F4CFD1E-2C1F-4578-A469-3A8ECF97CEFD}" type="sibTrans" cxnId="{8AB5E528-87DC-4225-9267-691505995DF1}">
      <dgm:prSet/>
      <dgm:spPr/>
      <dgm:t>
        <a:bodyPr/>
        <a:lstStyle/>
        <a:p>
          <a:endParaRPr lang="en-US"/>
        </a:p>
      </dgm:t>
    </dgm:pt>
    <dgm:pt modelId="{A4218D1C-E0B7-4990-B521-4F4A784273F3}">
      <dgm:prSet phldrT="[Text]"/>
      <dgm:spPr/>
      <dgm:t>
        <a:bodyPr/>
        <a:lstStyle/>
        <a:p>
          <a:r>
            <a:rPr lang="en-US" b="1" smtClean="0"/>
            <a:t>All high school graduates transition to postsecondary within a year</a:t>
          </a:r>
          <a:endParaRPr lang="en-US" dirty="0"/>
        </a:p>
      </dgm:t>
    </dgm:pt>
    <dgm:pt modelId="{ED942617-6B8A-41E3-BB19-D7C58DCCE3FD}" type="parTrans" cxnId="{B662A13B-87DF-4215-8197-227A857FACE0}">
      <dgm:prSet/>
      <dgm:spPr/>
      <dgm:t>
        <a:bodyPr/>
        <a:lstStyle/>
        <a:p>
          <a:endParaRPr lang="en-US"/>
        </a:p>
      </dgm:t>
    </dgm:pt>
    <dgm:pt modelId="{400C09C2-4CAA-467F-AB9C-F111803B327D}" type="sibTrans" cxnId="{B662A13B-87DF-4215-8197-227A857FACE0}">
      <dgm:prSet/>
      <dgm:spPr/>
      <dgm:t>
        <a:bodyPr/>
        <a:lstStyle/>
        <a:p>
          <a:endParaRPr lang="en-US"/>
        </a:p>
      </dgm:t>
    </dgm:pt>
    <dgm:pt modelId="{5E588B8D-9BB3-4531-9979-436A61251290}">
      <dgm:prSet phldrT="[Text]"/>
      <dgm:spPr/>
      <dgm:t>
        <a:bodyPr/>
        <a:lstStyle/>
        <a:p>
          <a:r>
            <a:rPr lang="en-US" b="1" dirty="0" smtClean="0"/>
            <a:t>All postsecondary students can achieve a degree or credential on time</a:t>
          </a:r>
          <a:endParaRPr lang="en-US" dirty="0"/>
        </a:p>
      </dgm:t>
    </dgm:pt>
    <dgm:pt modelId="{B6C87AFF-9751-42B4-8C83-8EFCC0B1B617}" type="parTrans" cxnId="{E53569BB-F5BD-461D-857D-024A7BB0E90B}">
      <dgm:prSet/>
      <dgm:spPr/>
      <dgm:t>
        <a:bodyPr/>
        <a:lstStyle/>
        <a:p>
          <a:endParaRPr lang="en-US"/>
        </a:p>
      </dgm:t>
    </dgm:pt>
    <dgm:pt modelId="{B367574B-486B-48E9-B13D-DF58D641D77A}" type="sibTrans" cxnId="{E53569BB-F5BD-461D-857D-024A7BB0E90B}">
      <dgm:prSet/>
      <dgm:spPr/>
      <dgm:t>
        <a:bodyPr/>
        <a:lstStyle/>
        <a:p>
          <a:endParaRPr lang="en-US"/>
        </a:p>
      </dgm:t>
    </dgm:pt>
    <dgm:pt modelId="{C2BF5AFE-2BF8-4FBA-8465-8A9F0FBB6C7D}">
      <dgm:prSet phldrT="[Text]"/>
      <dgm:spPr>
        <a:solidFill>
          <a:schemeClr val="accent1">
            <a:lumMod val="75000"/>
          </a:schemeClr>
        </a:solidFill>
      </dgm:spPr>
      <dgm:t>
        <a:bodyPr/>
        <a:lstStyle/>
        <a:p>
          <a:r>
            <a:rPr lang="en-US" b="1" dirty="0" smtClean="0"/>
            <a:t>All postsecondary graduates can be employed within 6 months</a:t>
          </a:r>
          <a:endParaRPr lang="en-US" dirty="0"/>
        </a:p>
      </dgm:t>
    </dgm:pt>
    <dgm:pt modelId="{508313D4-CA79-437A-90C3-4B9DB21E9B36}" type="parTrans" cxnId="{DF19B8A0-A8E2-4B39-B886-1EB56A5AF28D}">
      <dgm:prSet/>
      <dgm:spPr/>
      <dgm:t>
        <a:bodyPr/>
        <a:lstStyle/>
        <a:p>
          <a:endParaRPr lang="en-US"/>
        </a:p>
      </dgm:t>
    </dgm:pt>
    <dgm:pt modelId="{BAE8183E-1165-41AB-9DA9-563709475743}" type="sibTrans" cxnId="{DF19B8A0-A8E2-4B39-B886-1EB56A5AF28D}">
      <dgm:prSet/>
      <dgm:spPr/>
      <dgm:t>
        <a:bodyPr/>
        <a:lstStyle/>
        <a:p>
          <a:endParaRPr lang="en-US"/>
        </a:p>
      </dgm:t>
    </dgm:pt>
    <dgm:pt modelId="{B3B045FD-358E-4980-A1B1-B5014862C417}" type="pres">
      <dgm:prSet presAssocID="{E2302D47-8496-40FE-B219-2CDB1D3DB97E}" presName="Name0" presStyleCnt="0">
        <dgm:presLayoutVars>
          <dgm:dir/>
          <dgm:animLvl val="lvl"/>
          <dgm:resizeHandles val="exact"/>
        </dgm:presLayoutVars>
      </dgm:prSet>
      <dgm:spPr/>
      <dgm:t>
        <a:bodyPr/>
        <a:lstStyle/>
        <a:p>
          <a:endParaRPr lang="en-US"/>
        </a:p>
      </dgm:t>
    </dgm:pt>
    <dgm:pt modelId="{8E41C7B9-29D5-484C-9E84-CBE17A2F325B}" type="pres">
      <dgm:prSet presAssocID="{C2BF5AFE-2BF8-4FBA-8465-8A9F0FBB6C7D}" presName="boxAndChildren" presStyleCnt="0"/>
      <dgm:spPr/>
    </dgm:pt>
    <dgm:pt modelId="{3365A9DF-BB2D-4E30-90D7-352881568C6B}" type="pres">
      <dgm:prSet presAssocID="{C2BF5AFE-2BF8-4FBA-8465-8A9F0FBB6C7D}" presName="parentTextBox" presStyleLbl="node1" presStyleIdx="0" presStyleCnt="4"/>
      <dgm:spPr/>
      <dgm:t>
        <a:bodyPr/>
        <a:lstStyle/>
        <a:p>
          <a:endParaRPr lang="en-US"/>
        </a:p>
      </dgm:t>
    </dgm:pt>
    <dgm:pt modelId="{C45C3DB3-4B1A-45DC-8481-F23EE4E64655}" type="pres">
      <dgm:prSet presAssocID="{B367574B-486B-48E9-B13D-DF58D641D77A}" presName="sp" presStyleCnt="0"/>
      <dgm:spPr/>
    </dgm:pt>
    <dgm:pt modelId="{B9F7F037-9D6C-45B5-9CCF-DF61558BA018}" type="pres">
      <dgm:prSet presAssocID="{5E588B8D-9BB3-4531-9979-436A61251290}" presName="arrowAndChildren" presStyleCnt="0"/>
      <dgm:spPr/>
    </dgm:pt>
    <dgm:pt modelId="{E9A60ACE-DD44-40B8-BAF2-ACB6F45723E3}" type="pres">
      <dgm:prSet presAssocID="{5E588B8D-9BB3-4531-9979-436A61251290}" presName="parentTextArrow" presStyleLbl="node1" presStyleIdx="1" presStyleCnt="4"/>
      <dgm:spPr/>
      <dgm:t>
        <a:bodyPr/>
        <a:lstStyle/>
        <a:p>
          <a:endParaRPr lang="en-US"/>
        </a:p>
      </dgm:t>
    </dgm:pt>
    <dgm:pt modelId="{3631C47E-2AFB-46FB-9462-18EE74DE6CBA}" type="pres">
      <dgm:prSet presAssocID="{400C09C2-4CAA-467F-AB9C-F111803B327D}" presName="sp" presStyleCnt="0"/>
      <dgm:spPr/>
    </dgm:pt>
    <dgm:pt modelId="{98C08AD0-BB2A-4A61-8A7C-122E85868969}" type="pres">
      <dgm:prSet presAssocID="{A4218D1C-E0B7-4990-B521-4F4A784273F3}" presName="arrowAndChildren" presStyleCnt="0"/>
      <dgm:spPr/>
    </dgm:pt>
    <dgm:pt modelId="{9DBDF900-E074-4F51-8791-30B802002678}" type="pres">
      <dgm:prSet presAssocID="{A4218D1C-E0B7-4990-B521-4F4A784273F3}" presName="parentTextArrow" presStyleLbl="node1" presStyleIdx="2" presStyleCnt="4"/>
      <dgm:spPr/>
      <dgm:t>
        <a:bodyPr/>
        <a:lstStyle/>
        <a:p>
          <a:endParaRPr lang="en-US"/>
        </a:p>
      </dgm:t>
    </dgm:pt>
    <dgm:pt modelId="{4327D598-479A-49F6-B496-C249FE082996}" type="pres">
      <dgm:prSet presAssocID="{5F4CFD1E-2C1F-4578-A469-3A8ECF97CEFD}" presName="sp" presStyleCnt="0"/>
      <dgm:spPr/>
    </dgm:pt>
    <dgm:pt modelId="{5868714A-DA55-40A1-8A55-EA3F2B80F16F}" type="pres">
      <dgm:prSet presAssocID="{04D4A6ED-1EDE-46C0-A18C-B661BA2FCA5D}" presName="arrowAndChildren" presStyleCnt="0"/>
      <dgm:spPr/>
    </dgm:pt>
    <dgm:pt modelId="{B27EFFE6-E65D-4F24-A945-D468A9E94CBC}" type="pres">
      <dgm:prSet presAssocID="{04D4A6ED-1EDE-46C0-A18C-B661BA2FCA5D}" presName="parentTextArrow" presStyleLbl="node1" presStyleIdx="3" presStyleCnt="4"/>
      <dgm:spPr/>
      <dgm:t>
        <a:bodyPr/>
        <a:lstStyle/>
        <a:p>
          <a:endParaRPr lang="en-US"/>
        </a:p>
      </dgm:t>
    </dgm:pt>
  </dgm:ptLst>
  <dgm:cxnLst>
    <dgm:cxn modelId="{B662A13B-87DF-4215-8197-227A857FACE0}" srcId="{E2302D47-8496-40FE-B219-2CDB1D3DB97E}" destId="{A4218D1C-E0B7-4990-B521-4F4A784273F3}" srcOrd="1" destOrd="0" parTransId="{ED942617-6B8A-41E3-BB19-D7C58DCCE3FD}" sibTransId="{400C09C2-4CAA-467F-AB9C-F111803B327D}"/>
    <dgm:cxn modelId="{8AB5E528-87DC-4225-9267-691505995DF1}" srcId="{E2302D47-8496-40FE-B219-2CDB1D3DB97E}" destId="{04D4A6ED-1EDE-46C0-A18C-B661BA2FCA5D}" srcOrd="0" destOrd="0" parTransId="{C7890038-C54E-4786-9F28-22F63E1B32DA}" sibTransId="{5F4CFD1E-2C1F-4578-A469-3A8ECF97CEFD}"/>
    <dgm:cxn modelId="{E4C6408F-5E9A-4E6D-B9E0-116391D0BDC1}" type="presOf" srcId="{A4218D1C-E0B7-4990-B521-4F4A784273F3}" destId="{9DBDF900-E074-4F51-8791-30B802002678}" srcOrd="0" destOrd="0" presId="urn:microsoft.com/office/officeart/2005/8/layout/process4"/>
    <dgm:cxn modelId="{D27E11AF-8F71-489C-B3C3-F1EBCFEC033B}" type="presOf" srcId="{E2302D47-8496-40FE-B219-2CDB1D3DB97E}" destId="{B3B045FD-358E-4980-A1B1-B5014862C417}" srcOrd="0" destOrd="0" presId="urn:microsoft.com/office/officeart/2005/8/layout/process4"/>
    <dgm:cxn modelId="{DF6E486F-E43F-476E-8503-FB3C106A3710}" type="presOf" srcId="{04D4A6ED-1EDE-46C0-A18C-B661BA2FCA5D}" destId="{B27EFFE6-E65D-4F24-A945-D468A9E94CBC}" srcOrd="0" destOrd="0" presId="urn:microsoft.com/office/officeart/2005/8/layout/process4"/>
    <dgm:cxn modelId="{DF19B8A0-A8E2-4B39-B886-1EB56A5AF28D}" srcId="{E2302D47-8496-40FE-B219-2CDB1D3DB97E}" destId="{C2BF5AFE-2BF8-4FBA-8465-8A9F0FBB6C7D}" srcOrd="3" destOrd="0" parTransId="{508313D4-CA79-437A-90C3-4B9DB21E9B36}" sibTransId="{BAE8183E-1165-41AB-9DA9-563709475743}"/>
    <dgm:cxn modelId="{068B656C-BDB2-42A8-B3A4-58834CE572A2}" type="presOf" srcId="{5E588B8D-9BB3-4531-9979-436A61251290}" destId="{E9A60ACE-DD44-40B8-BAF2-ACB6F45723E3}" srcOrd="0" destOrd="0" presId="urn:microsoft.com/office/officeart/2005/8/layout/process4"/>
    <dgm:cxn modelId="{ED3F4A36-1F17-4566-80E5-64B1C921A177}" type="presOf" srcId="{C2BF5AFE-2BF8-4FBA-8465-8A9F0FBB6C7D}" destId="{3365A9DF-BB2D-4E30-90D7-352881568C6B}" srcOrd="0" destOrd="0" presId="urn:microsoft.com/office/officeart/2005/8/layout/process4"/>
    <dgm:cxn modelId="{E53569BB-F5BD-461D-857D-024A7BB0E90B}" srcId="{E2302D47-8496-40FE-B219-2CDB1D3DB97E}" destId="{5E588B8D-9BB3-4531-9979-436A61251290}" srcOrd="2" destOrd="0" parTransId="{B6C87AFF-9751-42B4-8C83-8EFCC0B1B617}" sibTransId="{B367574B-486B-48E9-B13D-DF58D641D77A}"/>
    <dgm:cxn modelId="{85DC634D-B896-4E34-8295-C71D2B333FD9}" type="presParOf" srcId="{B3B045FD-358E-4980-A1B1-B5014862C417}" destId="{8E41C7B9-29D5-484C-9E84-CBE17A2F325B}" srcOrd="0" destOrd="0" presId="urn:microsoft.com/office/officeart/2005/8/layout/process4"/>
    <dgm:cxn modelId="{CE84E44F-2DAA-4C74-AFE3-89FDE8006627}" type="presParOf" srcId="{8E41C7B9-29D5-484C-9E84-CBE17A2F325B}" destId="{3365A9DF-BB2D-4E30-90D7-352881568C6B}" srcOrd="0" destOrd="0" presId="urn:microsoft.com/office/officeart/2005/8/layout/process4"/>
    <dgm:cxn modelId="{2C57393E-405A-4E7D-A13C-3AB4EA0BE7EC}" type="presParOf" srcId="{B3B045FD-358E-4980-A1B1-B5014862C417}" destId="{C45C3DB3-4B1A-45DC-8481-F23EE4E64655}" srcOrd="1" destOrd="0" presId="urn:microsoft.com/office/officeart/2005/8/layout/process4"/>
    <dgm:cxn modelId="{5B4283FE-D40F-4A09-9E27-D7C9861E7146}" type="presParOf" srcId="{B3B045FD-358E-4980-A1B1-B5014862C417}" destId="{B9F7F037-9D6C-45B5-9CCF-DF61558BA018}" srcOrd="2" destOrd="0" presId="urn:microsoft.com/office/officeart/2005/8/layout/process4"/>
    <dgm:cxn modelId="{73828A10-F22B-4800-BF9A-BBFD0147C2D4}" type="presParOf" srcId="{B9F7F037-9D6C-45B5-9CCF-DF61558BA018}" destId="{E9A60ACE-DD44-40B8-BAF2-ACB6F45723E3}" srcOrd="0" destOrd="0" presId="urn:microsoft.com/office/officeart/2005/8/layout/process4"/>
    <dgm:cxn modelId="{E6DEBCEE-E90C-43DE-8D34-A52E3443F0FB}" type="presParOf" srcId="{B3B045FD-358E-4980-A1B1-B5014862C417}" destId="{3631C47E-2AFB-46FB-9462-18EE74DE6CBA}" srcOrd="3" destOrd="0" presId="urn:microsoft.com/office/officeart/2005/8/layout/process4"/>
    <dgm:cxn modelId="{DA14E7FB-C6B6-4787-8B58-837C332BDE08}" type="presParOf" srcId="{B3B045FD-358E-4980-A1B1-B5014862C417}" destId="{98C08AD0-BB2A-4A61-8A7C-122E85868969}" srcOrd="4" destOrd="0" presId="urn:microsoft.com/office/officeart/2005/8/layout/process4"/>
    <dgm:cxn modelId="{2019C530-EFD8-4FDB-9DC3-4FA119DD97DB}" type="presParOf" srcId="{98C08AD0-BB2A-4A61-8A7C-122E85868969}" destId="{9DBDF900-E074-4F51-8791-30B802002678}" srcOrd="0" destOrd="0" presId="urn:microsoft.com/office/officeart/2005/8/layout/process4"/>
    <dgm:cxn modelId="{6F1E4E22-3C7D-4A7B-850D-51DE9FBA1C48}" type="presParOf" srcId="{B3B045FD-358E-4980-A1B1-B5014862C417}" destId="{4327D598-479A-49F6-B496-C249FE082996}" srcOrd="5" destOrd="0" presId="urn:microsoft.com/office/officeart/2005/8/layout/process4"/>
    <dgm:cxn modelId="{B0EC8EBD-5109-447A-BA82-F453FF683F8A}" type="presParOf" srcId="{B3B045FD-358E-4980-A1B1-B5014862C417}" destId="{5868714A-DA55-40A1-8A55-EA3F2B80F16F}" srcOrd="6" destOrd="0" presId="urn:microsoft.com/office/officeart/2005/8/layout/process4"/>
    <dgm:cxn modelId="{C880F33F-A4AD-4351-8693-0EA1F706EB67}" type="presParOf" srcId="{5868714A-DA55-40A1-8A55-EA3F2B80F16F}" destId="{B27EFFE6-E65D-4F24-A945-D468A9E94CB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7DD88B-2E97-4968-93E8-EA3C8E04F09A}"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F7230CD5-C9C6-4791-9DD2-5F5099BEF7BA}">
      <dgm:prSet phldrT="[Text]"/>
      <dgm:spPr/>
      <dgm:t>
        <a:bodyPr/>
        <a:lstStyle/>
        <a:p>
          <a:r>
            <a:rPr lang="en-US" dirty="0" smtClean="0"/>
            <a:t>College &amp; Career Readiness</a:t>
          </a:r>
          <a:endParaRPr lang="en-US" dirty="0"/>
        </a:p>
      </dgm:t>
    </dgm:pt>
    <dgm:pt modelId="{9C867E37-25CD-455E-9667-FBC3B2D42879}" type="parTrans" cxnId="{F371371A-C32D-4C62-8AAB-692230F8DE8E}">
      <dgm:prSet/>
      <dgm:spPr/>
      <dgm:t>
        <a:bodyPr/>
        <a:lstStyle/>
        <a:p>
          <a:endParaRPr lang="en-US"/>
        </a:p>
      </dgm:t>
    </dgm:pt>
    <dgm:pt modelId="{BDE2DF8F-567B-4054-BD3E-E879BFFF30ED}" type="sibTrans" cxnId="{F371371A-C32D-4C62-8AAB-692230F8DE8E}">
      <dgm:prSet/>
      <dgm:spPr/>
      <dgm:t>
        <a:bodyPr/>
        <a:lstStyle/>
        <a:p>
          <a:endParaRPr lang="en-US"/>
        </a:p>
      </dgm:t>
    </dgm:pt>
    <dgm:pt modelId="{F4CC6EA5-FA99-4211-BA88-EAD419979B4B}">
      <dgm:prSet phldrT="[Text]"/>
      <dgm:spPr>
        <a:solidFill>
          <a:schemeClr val="bg1">
            <a:lumMod val="75000"/>
          </a:schemeClr>
        </a:solidFill>
        <a:ln>
          <a:solidFill>
            <a:schemeClr val="bg1">
              <a:lumMod val="50000"/>
            </a:schemeClr>
          </a:solidFill>
          <a:prstDash val="sysDash"/>
        </a:ln>
      </dgm:spPr>
      <dgm:t>
        <a:bodyPr/>
        <a:lstStyle/>
        <a:p>
          <a:r>
            <a:rPr lang="en-US" dirty="0" smtClean="0"/>
            <a:t>Career Connections</a:t>
          </a:r>
          <a:endParaRPr lang="en-US" dirty="0"/>
        </a:p>
      </dgm:t>
    </dgm:pt>
    <dgm:pt modelId="{35309E19-7FD5-48D0-8BAE-B5F8F8A473A5}" type="sibTrans" cxnId="{3CCDECD1-208B-4318-9B4F-EEBD73D4FC29}">
      <dgm:prSet/>
      <dgm:spPr/>
      <dgm:t>
        <a:bodyPr/>
        <a:lstStyle/>
        <a:p>
          <a:endParaRPr lang="en-US"/>
        </a:p>
      </dgm:t>
    </dgm:pt>
    <dgm:pt modelId="{E4D01680-FA93-41FA-9DF1-C0CA50D857E5}" type="parTrans" cxnId="{3CCDECD1-208B-4318-9B4F-EEBD73D4FC29}">
      <dgm:prSet/>
      <dgm:spPr/>
      <dgm:t>
        <a:bodyPr/>
        <a:lstStyle/>
        <a:p>
          <a:endParaRPr lang="en-US"/>
        </a:p>
      </dgm:t>
    </dgm:pt>
    <dgm:pt modelId="{7061CE14-3473-4135-948B-781AE4642CD3}">
      <dgm:prSet phldrT="[Text]"/>
      <dgm:spPr>
        <a:solidFill>
          <a:schemeClr val="bg1">
            <a:lumMod val="75000"/>
          </a:schemeClr>
        </a:solidFill>
        <a:ln>
          <a:solidFill>
            <a:schemeClr val="bg1">
              <a:lumMod val="50000"/>
            </a:schemeClr>
          </a:solidFill>
          <a:prstDash val="sysDash"/>
        </a:ln>
      </dgm:spPr>
      <dgm:t>
        <a:bodyPr/>
        <a:lstStyle/>
        <a:p>
          <a:r>
            <a:rPr lang="en-US" dirty="0" smtClean="0"/>
            <a:t>College Supports</a:t>
          </a:r>
          <a:endParaRPr lang="en-US" dirty="0"/>
        </a:p>
      </dgm:t>
    </dgm:pt>
    <dgm:pt modelId="{9110A866-D767-4104-BAD1-D7BEB51A06A9}" type="sibTrans" cxnId="{93FA36AE-7EC5-4953-ADB8-73634AD2D185}">
      <dgm:prSet/>
      <dgm:spPr/>
      <dgm:t>
        <a:bodyPr/>
        <a:lstStyle/>
        <a:p>
          <a:endParaRPr lang="en-US"/>
        </a:p>
      </dgm:t>
    </dgm:pt>
    <dgm:pt modelId="{BDFBA5B6-88C8-4BCC-8B9F-AA2F5510002D}" type="parTrans" cxnId="{93FA36AE-7EC5-4953-ADB8-73634AD2D185}">
      <dgm:prSet/>
      <dgm:spPr/>
      <dgm:t>
        <a:bodyPr/>
        <a:lstStyle/>
        <a:p>
          <a:endParaRPr lang="en-US"/>
        </a:p>
      </dgm:t>
    </dgm:pt>
    <dgm:pt modelId="{4C39046C-E648-421E-B95B-B762250166DC}">
      <dgm:prSet phldrT="[Text]"/>
      <dgm:spPr>
        <a:solidFill>
          <a:schemeClr val="tx2">
            <a:lumMod val="60000"/>
            <a:lumOff val="40000"/>
          </a:schemeClr>
        </a:solidFill>
        <a:ln>
          <a:solidFill>
            <a:schemeClr val="bg1">
              <a:lumMod val="50000"/>
            </a:schemeClr>
          </a:solidFill>
          <a:prstDash val="sysDash"/>
        </a:ln>
      </dgm:spPr>
      <dgm:t>
        <a:bodyPr/>
        <a:lstStyle/>
        <a:p>
          <a:r>
            <a:rPr lang="en-US" dirty="0" smtClean="0"/>
            <a:t>Teaching Excellence</a:t>
          </a:r>
          <a:endParaRPr lang="en-US" dirty="0"/>
        </a:p>
      </dgm:t>
    </dgm:pt>
    <dgm:pt modelId="{BB154899-1282-4597-BC1E-68C035994FB6}" type="sibTrans" cxnId="{B2A8DC3C-EFC7-4464-BF71-8CB01A4640CC}">
      <dgm:prSet/>
      <dgm:spPr/>
      <dgm:t>
        <a:bodyPr/>
        <a:lstStyle/>
        <a:p>
          <a:endParaRPr lang="en-US"/>
        </a:p>
      </dgm:t>
    </dgm:pt>
    <dgm:pt modelId="{956A3663-CFFF-4478-9623-0DA0619F640F}" type="parTrans" cxnId="{B2A8DC3C-EFC7-4464-BF71-8CB01A4640CC}">
      <dgm:prSet/>
      <dgm:spPr/>
      <dgm:t>
        <a:bodyPr/>
        <a:lstStyle/>
        <a:p>
          <a:endParaRPr lang="en-US"/>
        </a:p>
      </dgm:t>
    </dgm:pt>
    <dgm:pt modelId="{86EBC599-ABB7-4C70-A4E7-E3477CC7AE97}">
      <dgm:prSet phldrT="[Text]"/>
      <dgm:spPr/>
      <dgm:t>
        <a:bodyPr/>
        <a:lstStyle/>
        <a:p>
          <a:r>
            <a:rPr lang="en-US" dirty="0" smtClean="0"/>
            <a:t>Dropout Prevention &amp; Recovery</a:t>
          </a:r>
          <a:endParaRPr lang="en-US" dirty="0"/>
        </a:p>
      </dgm:t>
    </dgm:pt>
    <dgm:pt modelId="{0A4AB9D2-47D4-4C08-8F52-48633E423CC2}" type="sibTrans" cxnId="{1FFF0C02-4542-4854-940D-CB9A93CBCA51}">
      <dgm:prSet/>
      <dgm:spPr/>
      <dgm:t>
        <a:bodyPr/>
        <a:lstStyle/>
        <a:p>
          <a:endParaRPr lang="en-US"/>
        </a:p>
      </dgm:t>
    </dgm:pt>
    <dgm:pt modelId="{3482322C-76FF-4FD7-9CED-D3442E815127}" type="parTrans" cxnId="{1FFF0C02-4542-4854-940D-CB9A93CBCA51}">
      <dgm:prSet/>
      <dgm:spPr/>
      <dgm:t>
        <a:bodyPr/>
        <a:lstStyle/>
        <a:p>
          <a:endParaRPr lang="en-US"/>
        </a:p>
      </dgm:t>
    </dgm:pt>
    <dgm:pt modelId="{FAFCF087-7DAF-4BA3-A2F9-572B1640DB38}">
      <dgm:prSet phldrT="[Text]"/>
      <dgm:spPr/>
      <dgm:t>
        <a:bodyPr/>
        <a:lstStyle/>
        <a:p>
          <a:r>
            <a:rPr lang="en-US" smtClean="0"/>
            <a:t>Culture of Attending College</a:t>
          </a:r>
          <a:endParaRPr lang="en-US" dirty="0"/>
        </a:p>
      </dgm:t>
    </dgm:pt>
    <dgm:pt modelId="{AABAF70B-860E-42BF-9982-FC878075CF31}" type="parTrans" cxnId="{E5AB4D05-273A-4621-8682-19BE2870044A}">
      <dgm:prSet/>
      <dgm:spPr/>
      <dgm:t>
        <a:bodyPr/>
        <a:lstStyle/>
        <a:p>
          <a:endParaRPr lang="en-US"/>
        </a:p>
      </dgm:t>
    </dgm:pt>
    <dgm:pt modelId="{1873DC2B-F566-42F7-A4E0-C3C3268333F8}" type="sibTrans" cxnId="{E5AB4D05-273A-4621-8682-19BE2870044A}">
      <dgm:prSet/>
      <dgm:spPr/>
      <dgm:t>
        <a:bodyPr/>
        <a:lstStyle/>
        <a:p>
          <a:endParaRPr lang="en-US"/>
        </a:p>
      </dgm:t>
    </dgm:pt>
    <dgm:pt modelId="{6D4BCB46-D13E-468A-8660-4BD48EC9DA55}" type="pres">
      <dgm:prSet presAssocID="{457DD88B-2E97-4968-93E8-EA3C8E04F09A}" presName="Name0" presStyleCnt="0">
        <dgm:presLayoutVars>
          <dgm:chMax val="7"/>
          <dgm:chPref val="7"/>
          <dgm:dir/>
        </dgm:presLayoutVars>
      </dgm:prSet>
      <dgm:spPr/>
      <dgm:t>
        <a:bodyPr/>
        <a:lstStyle/>
        <a:p>
          <a:endParaRPr lang="en-US"/>
        </a:p>
      </dgm:t>
    </dgm:pt>
    <dgm:pt modelId="{211C144D-FF20-4AD1-82C2-33F8D438D2AC}" type="pres">
      <dgm:prSet presAssocID="{457DD88B-2E97-4968-93E8-EA3C8E04F09A}" presName="Name1" presStyleCnt="0"/>
      <dgm:spPr/>
      <dgm:t>
        <a:bodyPr/>
        <a:lstStyle/>
        <a:p>
          <a:endParaRPr lang="en-US"/>
        </a:p>
      </dgm:t>
    </dgm:pt>
    <dgm:pt modelId="{72A31879-EA85-4C0D-A78B-6AE2B13B442E}" type="pres">
      <dgm:prSet presAssocID="{457DD88B-2E97-4968-93E8-EA3C8E04F09A}" presName="cycle" presStyleCnt="0"/>
      <dgm:spPr/>
      <dgm:t>
        <a:bodyPr/>
        <a:lstStyle/>
        <a:p>
          <a:endParaRPr lang="en-US"/>
        </a:p>
      </dgm:t>
    </dgm:pt>
    <dgm:pt modelId="{29526E7E-DB95-4E0F-80D1-CDBC72EB1F32}" type="pres">
      <dgm:prSet presAssocID="{457DD88B-2E97-4968-93E8-EA3C8E04F09A}" presName="srcNode" presStyleLbl="node1" presStyleIdx="0" presStyleCnt="6"/>
      <dgm:spPr/>
      <dgm:t>
        <a:bodyPr/>
        <a:lstStyle/>
        <a:p>
          <a:endParaRPr lang="en-US"/>
        </a:p>
      </dgm:t>
    </dgm:pt>
    <dgm:pt modelId="{98C81823-70FD-43EC-AEF5-3B0894A4B0A0}" type="pres">
      <dgm:prSet presAssocID="{457DD88B-2E97-4968-93E8-EA3C8E04F09A}" presName="conn" presStyleLbl="parChTrans1D2" presStyleIdx="0" presStyleCnt="1"/>
      <dgm:spPr/>
      <dgm:t>
        <a:bodyPr/>
        <a:lstStyle/>
        <a:p>
          <a:endParaRPr lang="en-US"/>
        </a:p>
      </dgm:t>
    </dgm:pt>
    <dgm:pt modelId="{BB0121AA-4D0D-4E79-8F58-F1F05A4483A8}" type="pres">
      <dgm:prSet presAssocID="{457DD88B-2E97-4968-93E8-EA3C8E04F09A}" presName="extraNode" presStyleLbl="node1" presStyleIdx="0" presStyleCnt="6"/>
      <dgm:spPr/>
      <dgm:t>
        <a:bodyPr/>
        <a:lstStyle/>
        <a:p>
          <a:endParaRPr lang="en-US"/>
        </a:p>
      </dgm:t>
    </dgm:pt>
    <dgm:pt modelId="{4B5007DD-5D66-4B7A-8EFF-2999CF90B509}" type="pres">
      <dgm:prSet presAssocID="{457DD88B-2E97-4968-93E8-EA3C8E04F09A}" presName="dstNode" presStyleLbl="node1" presStyleIdx="0" presStyleCnt="6"/>
      <dgm:spPr/>
      <dgm:t>
        <a:bodyPr/>
        <a:lstStyle/>
        <a:p>
          <a:endParaRPr lang="en-US"/>
        </a:p>
      </dgm:t>
    </dgm:pt>
    <dgm:pt modelId="{0F586A18-436B-448C-B859-A5DA6137BB26}" type="pres">
      <dgm:prSet presAssocID="{F7230CD5-C9C6-4791-9DD2-5F5099BEF7BA}" presName="text_1" presStyleLbl="node1" presStyleIdx="0" presStyleCnt="6">
        <dgm:presLayoutVars>
          <dgm:bulletEnabled val="1"/>
        </dgm:presLayoutVars>
      </dgm:prSet>
      <dgm:spPr/>
      <dgm:t>
        <a:bodyPr/>
        <a:lstStyle/>
        <a:p>
          <a:endParaRPr lang="en-US"/>
        </a:p>
      </dgm:t>
    </dgm:pt>
    <dgm:pt modelId="{E64C973E-FB17-4CA2-86F1-3D09EAC9BAE9}" type="pres">
      <dgm:prSet presAssocID="{F7230CD5-C9C6-4791-9DD2-5F5099BEF7BA}" presName="accent_1" presStyleCnt="0"/>
      <dgm:spPr/>
    </dgm:pt>
    <dgm:pt modelId="{686517A0-AA1C-4E51-8723-59A47D908CD4}" type="pres">
      <dgm:prSet presAssocID="{F7230CD5-C9C6-4791-9DD2-5F5099BEF7BA}" presName="accentRepeatNode" presStyleLbl="solidFgAcc1" presStyleIdx="0" presStyleCnt="6"/>
      <dgm:spPr/>
    </dgm:pt>
    <dgm:pt modelId="{EB702372-559B-4E9D-AF99-2DA9F01D0A09}" type="pres">
      <dgm:prSet presAssocID="{FAFCF087-7DAF-4BA3-A2F9-572B1640DB38}" presName="text_2" presStyleLbl="node1" presStyleIdx="1" presStyleCnt="6">
        <dgm:presLayoutVars>
          <dgm:bulletEnabled val="1"/>
        </dgm:presLayoutVars>
      </dgm:prSet>
      <dgm:spPr/>
      <dgm:t>
        <a:bodyPr/>
        <a:lstStyle/>
        <a:p>
          <a:endParaRPr lang="en-US"/>
        </a:p>
      </dgm:t>
    </dgm:pt>
    <dgm:pt modelId="{AB81D461-FBFA-43B8-8151-FBB45511EEE7}" type="pres">
      <dgm:prSet presAssocID="{FAFCF087-7DAF-4BA3-A2F9-572B1640DB38}" presName="accent_2" presStyleCnt="0"/>
      <dgm:spPr/>
    </dgm:pt>
    <dgm:pt modelId="{09692B10-771C-4236-856A-66568FF8C9D9}" type="pres">
      <dgm:prSet presAssocID="{FAFCF087-7DAF-4BA3-A2F9-572B1640DB38}" presName="accentRepeatNode" presStyleLbl="solidFgAcc1" presStyleIdx="1" presStyleCnt="6"/>
      <dgm:spPr/>
    </dgm:pt>
    <dgm:pt modelId="{A49DD7A3-192B-49D0-A4D8-D46D04CC2815}" type="pres">
      <dgm:prSet presAssocID="{86EBC599-ABB7-4C70-A4E7-E3477CC7AE97}" presName="text_3" presStyleLbl="node1" presStyleIdx="2" presStyleCnt="6">
        <dgm:presLayoutVars>
          <dgm:bulletEnabled val="1"/>
        </dgm:presLayoutVars>
      </dgm:prSet>
      <dgm:spPr/>
      <dgm:t>
        <a:bodyPr/>
        <a:lstStyle/>
        <a:p>
          <a:endParaRPr lang="en-US"/>
        </a:p>
      </dgm:t>
    </dgm:pt>
    <dgm:pt modelId="{EDE05186-A814-4164-BD74-27BE9028AC0F}" type="pres">
      <dgm:prSet presAssocID="{86EBC599-ABB7-4C70-A4E7-E3477CC7AE97}" presName="accent_3" presStyleCnt="0"/>
      <dgm:spPr/>
    </dgm:pt>
    <dgm:pt modelId="{FE8D984A-A9FC-4C83-83B8-B21F0811D450}" type="pres">
      <dgm:prSet presAssocID="{86EBC599-ABB7-4C70-A4E7-E3477CC7AE97}" presName="accentRepeatNode" presStyleLbl="solidFgAcc1" presStyleIdx="2" presStyleCnt="6"/>
      <dgm:spPr/>
      <dgm:t>
        <a:bodyPr/>
        <a:lstStyle/>
        <a:p>
          <a:endParaRPr lang="en-US"/>
        </a:p>
      </dgm:t>
    </dgm:pt>
    <dgm:pt modelId="{398DEB83-164A-4E3B-9B58-9C8BD18D12E2}" type="pres">
      <dgm:prSet presAssocID="{4C39046C-E648-421E-B95B-B762250166DC}" presName="text_4" presStyleLbl="node1" presStyleIdx="3" presStyleCnt="6">
        <dgm:presLayoutVars>
          <dgm:bulletEnabled val="1"/>
        </dgm:presLayoutVars>
      </dgm:prSet>
      <dgm:spPr/>
      <dgm:t>
        <a:bodyPr/>
        <a:lstStyle/>
        <a:p>
          <a:endParaRPr lang="en-US"/>
        </a:p>
      </dgm:t>
    </dgm:pt>
    <dgm:pt modelId="{812496FB-EC0D-48DB-83A6-DEF66CB01684}" type="pres">
      <dgm:prSet presAssocID="{4C39046C-E648-421E-B95B-B762250166DC}" presName="accent_4" presStyleCnt="0"/>
      <dgm:spPr/>
      <dgm:t>
        <a:bodyPr/>
        <a:lstStyle/>
        <a:p>
          <a:endParaRPr lang="en-US"/>
        </a:p>
      </dgm:t>
    </dgm:pt>
    <dgm:pt modelId="{BD821A98-FAC2-4663-A4A5-B9646B8A1883}" type="pres">
      <dgm:prSet presAssocID="{4C39046C-E648-421E-B95B-B762250166DC}" presName="accentRepeatNode" presStyleLbl="solidFgAcc1" presStyleIdx="3" presStyleCnt="6"/>
      <dgm:spPr>
        <a:ln>
          <a:solidFill>
            <a:schemeClr val="bg1">
              <a:lumMod val="50000"/>
            </a:schemeClr>
          </a:solidFill>
        </a:ln>
      </dgm:spPr>
      <dgm:t>
        <a:bodyPr/>
        <a:lstStyle/>
        <a:p>
          <a:endParaRPr lang="en-US"/>
        </a:p>
      </dgm:t>
    </dgm:pt>
    <dgm:pt modelId="{B0D6513B-E8F5-4575-AC90-BD108ADEE19B}" type="pres">
      <dgm:prSet presAssocID="{7061CE14-3473-4135-948B-781AE4642CD3}" presName="text_5" presStyleLbl="node1" presStyleIdx="4" presStyleCnt="6">
        <dgm:presLayoutVars>
          <dgm:bulletEnabled val="1"/>
        </dgm:presLayoutVars>
      </dgm:prSet>
      <dgm:spPr/>
      <dgm:t>
        <a:bodyPr/>
        <a:lstStyle/>
        <a:p>
          <a:endParaRPr lang="en-US"/>
        </a:p>
      </dgm:t>
    </dgm:pt>
    <dgm:pt modelId="{8037BA77-EE11-4BD4-995C-6B24448D7780}" type="pres">
      <dgm:prSet presAssocID="{7061CE14-3473-4135-948B-781AE4642CD3}" presName="accent_5" presStyleCnt="0"/>
      <dgm:spPr/>
      <dgm:t>
        <a:bodyPr/>
        <a:lstStyle/>
        <a:p>
          <a:endParaRPr lang="en-US"/>
        </a:p>
      </dgm:t>
    </dgm:pt>
    <dgm:pt modelId="{0B1F7D0F-953C-4E91-AEF1-ADBB9808A1B1}" type="pres">
      <dgm:prSet presAssocID="{7061CE14-3473-4135-948B-781AE4642CD3}" presName="accentRepeatNode" presStyleLbl="solidFgAcc1" presStyleIdx="4" presStyleCnt="6"/>
      <dgm:spPr>
        <a:ln>
          <a:solidFill>
            <a:schemeClr val="bg1">
              <a:lumMod val="50000"/>
            </a:schemeClr>
          </a:solidFill>
        </a:ln>
      </dgm:spPr>
      <dgm:t>
        <a:bodyPr/>
        <a:lstStyle/>
        <a:p>
          <a:endParaRPr lang="en-US"/>
        </a:p>
      </dgm:t>
    </dgm:pt>
    <dgm:pt modelId="{57C758CB-5C71-4DE8-AC8A-34B793D04FEC}" type="pres">
      <dgm:prSet presAssocID="{F4CC6EA5-FA99-4211-BA88-EAD419979B4B}" presName="text_6" presStyleLbl="node1" presStyleIdx="5" presStyleCnt="6">
        <dgm:presLayoutVars>
          <dgm:bulletEnabled val="1"/>
        </dgm:presLayoutVars>
      </dgm:prSet>
      <dgm:spPr/>
      <dgm:t>
        <a:bodyPr/>
        <a:lstStyle/>
        <a:p>
          <a:endParaRPr lang="en-US"/>
        </a:p>
      </dgm:t>
    </dgm:pt>
    <dgm:pt modelId="{F0FB9317-F3B4-44F1-B5CC-A3010D104478}" type="pres">
      <dgm:prSet presAssocID="{F4CC6EA5-FA99-4211-BA88-EAD419979B4B}" presName="accent_6" presStyleCnt="0"/>
      <dgm:spPr/>
      <dgm:t>
        <a:bodyPr/>
        <a:lstStyle/>
        <a:p>
          <a:endParaRPr lang="en-US"/>
        </a:p>
      </dgm:t>
    </dgm:pt>
    <dgm:pt modelId="{3072D678-BFB4-4192-A3CF-6D6BAA1FAF14}" type="pres">
      <dgm:prSet presAssocID="{F4CC6EA5-FA99-4211-BA88-EAD419979B4B}" presName="accentRepeatNode" presStyleLbl="solidFgAcc1" presStyleIdx="5" presStyleCnt="6"/>
      <dgm:spPr>
        <a:ln>
          <a:solidFill>
            <a:schemeClr val="bg1">
              <a:lumMod val="50000"/>
            </a:schemeClr>
          </a:solidFill>
        </a:ln>
      </dgm:spPr>
      <dgm:t>
        <a:bodyPr/>
        <a:lstStyle/>
        <a:p>
          <a:endParaRPr lang="en-US"/>
        </a:p>
      </dgm:t>
    </dgm:pt>
  </dgm:ptLst>
  <dgm:cxnLst>
    <dgm:cxn modelId="{F371371A-C32D-4C62-8AAB-692230F8DE8E}" srcId="{457DD88B-2E97-4968-93E8-EA3C8E04F09A}" destId="{F7230CD5-C9C6-4791-9DD2-5F5099BEF7BA}" srcOrd="0" destOrd="0" parTransId="{9C867E37-25CD-455E-9667-FBC3B2D42879}" sibTransId="{BDE2DF8F-567B-4054-BD3E-E879BFFF30ED}"/>
    <dgm:cxn modelId="{1B70FCF5-3444-4452-8100-82CB13250BA7}" type="presOf" srcId="{FAFCF087-7DAF-4BA3-A2F9-572B1640DB38}" destId="{EB702372-559B-4E9D-AF99-2DA9F01D0A09}" srcOrd="0" destOrd="0" presId="urn:microsoft.com/office/officeart/2008/layout/VerticalCurvedList"/>
    <dgm:cxn modelId="{1FFF0C02-4542-4854-940D-CB9A93CBCA51}" srcId="{457DD88B-2E97-4968-93E8-EA3C8E04F09A}" destId="{86EBC599-ABB7-4C70-A4E7-E3477CC7AE97}" srcOrd="2" destOrd="0" parTransId="{3482322C-76FF-4FD7-9CED-D3442E815127}" sibTransId="{0A4AB9D2-47D4-4C08-8F52-48633E423CC2}"/>
    <dgm:cxn modelId="{93FA36AE-7EC5-4953-ADB8-73634AD2D185}" srcId="{457DD88B-2E97-4968-93E8-EA3C8E04F09A}" destId="{7061CE14-3473-4135-948B-781AE4642CD3}" srcOrd="4" destOrd="0" parTransId="{BDFBA5B6-88C8-4BCC-8B9F-AA2F5510002D}" sibTransId="{9110A866-D767-4104-BAD1-D7BEB51A06A9}"/>
    <dgm:cxn modelId="{6D2AD346-8E5B-464F-8767-E24DC8D13997}" type="presOf" srcId="{BDE2DF8F-567B-4054-BD3E-E879BFFF30ED}" destId="{98C81823-70FD-43EC-AEF5-3B0894A4B0A0}" srcOrd="0" destOrd="0" presId="urn:microsoft.com/office/officeart/2008/layout/VerticalCurvedList"/>
    <dgm:cxn modelId="{CF9D8E80-6232-4C4A-9882-2089785574AE}" type="presOf" srcId="{F4CC6EA5-FA99-4211-BA88-EAD419979B4B}" destId="{57C758CB-5C71-4DE8-AC8A-34B793D04FEC}" srcOrd="0" destOrd="0" presId="urn:microsoft.com/office/officeart/2008/layout/VerticalCurvedList"/>
    <dgm:cxn modelId="{B2A8DC3C-EFC7-4464-BF71-8CB01A4640CC}" srcId="{457DD88B-2E97-4968-93E8-EA3C8E04F09A}" destId="{4C39046C-E648-421E-B95B-B762250166DC}" srcOrd="3" destOrd="0" parTransId="{956A3663-CFFF-4478-9623-0DA0619F640F}" sibTransId="{BB154899-1282-4597-BC1E-68C035994FB6}"/>
    <dgm:cxn modelId="{F0D8D738-312C-4AA5-8DE8-C5190369B77C}" type="presOf" srcId="{4C39046C-E648-421E-B95B-B762250166DC}" destId="{398DEB83-164A-4E3B-9B58-9C8BD18D12E2}" srcOrd="0" destOrd="0" presId="urn:microsoft.com/office/officeart/2008/layout/VerticalCurvedList"/>
    <dgm:cxn modelId="{3CCDECD1-208B-4318-9B4F-EEBD73D4FC29}" srcId="{457DD88B-2E97-4968-93E8-EA3C8E04F09A}" destId="{F4CC6EA5-FA99-4211-BA88-EAD419979B4B}" srcOrd="5" destOrd="0" parTransId="{E4D01680-FA93-41FA-9DF1-C0CA50D857E5}" sibTransId="{35309E19-7FD5-48D0-8BAE-B5F8F8A473A5}"/>
    <dgm:cxn modelId="{E5AB4D05-273A-4621-8682-19BE2870044A}" srcId="{457DD88B-2E97-4968-93E8-EA3C8E04F09A}" destId="{FAFCF087-7DAF-4BA3-A2F9-572B1640DB38}" srcOrd="1" destOrd="0" parTransId="{AABAF70B-860E-42BF-9982-FC878075CF31}" sibTransId="{1873DC2B-F566-42F7-A4E0-C3C3268333F8}"/>
    <dgm:cxn modelId="{F4E9E2DA-F713-44DD-98F9-DF76635B0D6D}" type="presOf" srcId="{86EBC599-ABB7-4C70-A4E7-E3477CC7AE97}" destId="{A49DD7A3-192B-49D0-A4D8-D46D04CC2815}" srcOrd="0" destOrd="0" presId="urn:microsoft.com/office/officeart/2008/layout/VerticalCurvedList"/>
    <dgm:cxn modelId="{67FAC5D7-DE4E-4E9C-A2AD-DFF7A7C5CFC8}" type="presOf" srcId="{457DD88B-2E97-4968-93E8-EA3C8E04F09A}" destId="{6D4BCB46-D13E-468A-8660-4BD48EC9DA55}" srcOrd="0" destOrd="0" presId="urn:microsoft.com/office/officeart/2008/layout/VerticalCurvedList"/>
    <dgm:cxn modelId="{8B31F2EC-F52A-48AF-8352-567A2942AD49}" type="presOf" srcId="{F7230CD5-C9C6-4791-9DD2-5F5099BEF7BA}" destId="{0F586A18-436B-448C-B859-A5DA6137BB26}" srcOrd="0" destOrd="0" presId="urn:microsoft.com/office/officeart/2008/layout/VerticalCurvedList"/>
    <dgm:cxn modelId="{C415724C-41C8-47B7-BAA2-263BA6264CED}" type="presOf" srcId="{7061CE14-3473-4135-948B-781AE4642CD3}" destId="{B0D6513B-E8F5-4575-AC90-BD108ADEE19B}" srcOrd="0" destOrd="0" presId="urn:microsoft.com/office/officeart/2008/layout/VerticalCurvedList"/>
    <dgm:cxn modelId="{F4D447BB-0FA2-4D98-87E6-AE14D45F9FB9}" type="presParOf" srcId="{6D4BCB46-D13E-468A-8660-4BD48EC9DA55}" destId="{211C144D-FF20-4AD1-82C2-33F8D438D2AC}" srcOrd="0" destOrd="0" presId="urn:microsoft.com/office/officeart/2008/layout/VerticalCurvedList"/>
    <dgm:cxn modelId="{A6C22F25-AFEF-4D3F-9D07-0BF981919B15}" type="presParOf" srcId="{211C144D-FF20-4AD1-82C2-33F8D438D2AC}" destId="{72A31879-EA85-4C0D-A78B-6AE2B13B442E}" srcOrd="0" destOrd="0" presId="urn:microsoft.com/office/officeart/2008/layout/VerticalCurvedList"/>
    <dgm:cxn modelId="{AC3DD4E0-7E18-4739-85A6-FF8095713C1F}" type="presParOf" srcId="{72A31879-EA85-4C0D-A78B-6AE2B13B442E}" destId="{29526E7E-DB95-4E0F-80D1-CDBC72EB1F32}" srcOrd="0" destOrd="0" presId="urn:microsoft.com/office/officeart/2008/layout/VerticalCurvedList"/>
    <dgm:cxn modelId="{CDE8FAED-5E55-4AF4-83C1-EA38C6F46E9A}" type="presParOf" srcId="{72A31879-EA85-4C0D-A78B-6AE2B13B442E}" destId="{98C81823-70FD-43EC-AEF5-3B0894A4B0A0}" srcOrd="1" destOrd="0" presId="urn:microsoft.com/office/officeart/2008/layout/VerticalCurvedList"/>
    <dgm:cxn modelId="{FAD38913-D404-46EE-81D8-B8F56EFED056}" type="presParOf" srcId="{72A31879-EA85-4C0D-A78B-6AE2B13B442E}" destId="{BB0121AA-4D0D-4E79-8F58-F1F05A4483A8}" srcOrd="2" destOrd="0" presId="urn:microsoft.com/office/officeart/2008/layout/VerticalCurvedList"/>
    <dgm:cxn modelId="{C213C76A-FC85-464A-90B3-8676CE2FA032}" type="presParOf" srcId="{72A31879-EA85-4C0D-A78B-6AE2B13B442E}" destId="{4B5007DD-5D66-4B7A-8EFF-2999CF90B509}" srcOrd="3" destOrd="0" presId="urn:microsoft.com/office/officeart/2008/layout/VerticalCurvedList"/>
    <dgm:cxn modelId="{BC670D04-3996-4F91-B9B8-1FC4FC9ABF68}" type="presParOf" srcId="{211C144D-FF20-4AD1-82C2-33F8D438D2AC}" destId="{0F586A18-436B-448C-B859-A5DA6137BB26}" srcOrd="1" destOrd="0" presId="urn:microsoft.com/office/officeart/2008/layout/VerticalCurvedList"/>
    <dgm:cxn modelId="{6CE294A0-ED44-4301-9FEC-2170870EDCAE}" type="presParOf" srcId="{211C144D-FF20-4AD1-82C2-33F8D438D2AC}" destId="{E64C973E-FB17-4CA2-86F1-3D09EAC9BAE9}" srcOrd="2" destOrd="0" presId="urn:microsoft.com/office/officeart/2008/layout/VerticalCurvedList"/>
    <dgm:cxn modelId="{89625BDA-F5D3-4618-97ED-89F1147A1F56}" type="presParOf" srcId="{E64C973E-FB17-4CA2-86F1-3D09EAC9BAE9}" destId="{686517A0-AA1C-4E51-8723-59A47D908CD4}" srcOrd="0" destOrd="0" presId="urn:microsoft.com/office/officeart/2008/layout/VerticalCurvedList"/>
    <dgm:cxn modelId="{333BC18E-9374-40C1-91B2-1B6BA6059CCA}" type="presParOf" srcId="{211C144D-FF20-4AD1-82C2-33F8D438D2AC}" destId="{EB702372-559B-4E9D-AF99-2DA9F01D0A09}" srcOrd="3" destOrd="0" presId="urn:microsoft.com/office/officeart/2008/layout/VerticalCurvedList"/>
    <dgm:cxn modelId="{23B6999B-0D63-4473-8FA0-B6E4BF3F134F}" type="presParOf" srcId="{211C144D-FF20-4AD1-82C2-33F8D438D2AC}" destId="{AB81D461-FBFA-43B8-8151-FBB45511EEE7}" srcOrd="4" destOrd="0" presId="urn:microsoft.com/office/officeart/2008/layout/VerticalCurvedList"/>
    <dgm:cxn modelId="{9D895A6E-50F3-4607-91A4-8238E5006041}" type="presParOf" srcId="{AB81D461-FBFA-43B8-8151-FBB45511EEE7}" destId="{09692B10-771C-4236-856A-66568FF8C9D9}" srcOrd="0" destOrd="0" presId="urn:microsoft.com/office/officeart/2008/layout/VerticalCurvedList"/>
    <dgm:cxn modelId="{FFE522C1-7E1F-44C1-AF53-FDE61672AC57}" type="presParOf" srcId="{211C144D-FF20-4AD1-82C2-33F8D438D2AC}" destId="{A49DD7A3-192B-49D0-A4D8-D46D04CC2815}" srcOrd="5" destOrd="0" presId="urn:microsoft.com/office/officeart/2008/layout/VerticalCurvedList"/>
    <dgm:cxn modelId="{90D34384-76DD-4926-A6C8-43529CE37DCB}" type="presParOf" srcId="{211C144D-FF20-4AD1-82C2-33F8D438D2AC}" destId="{EDE05186-A814-4164-BD74-27BE9028AC0F}" srcOrd="6" destOrd="0" presId="urn:microsoft.com/office/officeart/2008/layout/VerticalCurvedList"/>
    <dgm:cxn modelId="{B87A485B-1EAB-461A-9E99-014EC843F951}" type="presParOf" srcId="{EDE05186-A814-4164-BD74-27BE9028AC0F}" destId="{FE8D984A-A9FC-4C83-83B8-B21F0811D450}" srcOrd="0" destOrd="0" presId="urn:microsoft.com/office/officeart/2008/layout/VerticalCurvedList"/>
    <dgm:cxn modelId="{A09A5F22-4761-44A2-B1D6-993CB19BE8B1}" type="presParOf" srcId="{211C144D-FF20-4AD1-82C2-33F8D438D2AC}" destId="{398DEB83-164A-4E3B-9B58-9C8BD18D12E2}" srcOrd="7" destOrd="0" presId="urn:microsoft.com/office/officeart/2008/layout/VerticalCurvedList"/>
    <dgm:cxn modelId="{E6167D6C-A26E-4A5C-94DC-F7C75072A58F}" type="presParOf" srcId="{211C144D-FF20-4AD1-82C2-33F8D438D2AC}" destId="{812496FB-EC0D-48DB-83A6-DEF66CB01684}" srcOrd="8" destOrd="0" presId="urn:microsoft.com/office/officeart/2008/layout/VerticalCurvedList"/>
    <dgm:cxn modelId="{926449C9-9131-489A-940B-2272098FD761}" type="presParOf" srcId="{812496FB-EC0D-48DB-83A6-DEF66CB01684}" destId="{BD821A98-FAC2-4663-A4A5-B9646B8A1883}" srcOrd="0" destOrd="0" presId="urn:microsoft.com/office/officeart/2008/layout/VerticalCurvedList"/>
    <dgm:cxn modelId="{02A99768-5F9F-4864-ACD2-B4DB11E7D9E8}" type="presParOf" srcId="{211C144D-FF20-4AD1-82C2-33F8D438D2AC}" destId="{B0D6513B-E8F5-4575-AC90-BD108ADEE19B}" srcOrd="9" destOrd="0" presId="urn:microsoft.com/office/officeart/2008/layout/VerticalCurvedList"/>
    <dgm:cxn modelId="{5E3A000F-5A61-493A-93F6-E5D17D011D55}" type="presParOf" srcId="{211C144D-FF20-4AD1-82C2-33F8D438D2AC}" destId="{8037BA77-EE11-4BD4-995C-6B24448D7780}" srcOrd="10" destOrd="0" presId="urn:microsoft.com/office/officeart/2008/layout/VerticalCurvedList"/>
    <dgm:cxn modelId="{574DEDFE-4A72-4118-BDD0-4FF1C7959422}" type="presParOf" srcId="{8037BA77-EE11-4BD4-995C-6B24448D7780}" destId="{0B1F7D0F-953C-4E91-AEF1-ADBB9808A1B1}" srcOrd="0" destOrd="0" presId="urn:microsoft.com/office/officeart/2008/layout/VerticalCurvedList"/>
    <dgm:cxn modelId="{89BBEDB8-44A4-4BEF-8B71-C2CFE6115C4B}" type="presParOf" srcId="{211C144D-FF20-4AD1-82C2-33F8D438D2AC}" destId="{57C758CB-5C71-4DE8-AC8A-34B793D04FEC}" srcOrd="11" destOrd="0" presId="urn:microsoft.com/office/officeart/2008/layout/VerticalCurvedList"/>
    <dgm:cxn modelId="{3F501F66-2FDD-433E-B6BE-D6511FD05E97}" type="presParOf" srcId="{211C144D-FF20-4AD1-82C2-33F8D438D2AC}" destId="{F0FB9317-F3B4-44F1-B5CC-A3010D104478}" srcOrd="12" destOrd="0" presId="urn:microsoft.com/office/officeart/2008/layout/VerticalCurvedList"/>
    <dgm:cxn modelId="{52FB02FA-DAA4-4B4D-8E2D-A9CBA6FBD5A7}" type="presParOf" srcId="{F0FB9317-F3B4-44F1-B5CC-A3010D104478}" destId="{3072D678-BFB4-4192-A3CF-6D6BAA1FAF1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EEDA4E-3244-2544-BC81-E63CD27FB94D}" type="datetimeFigureOut">
              <a:rPr lang="en-US" smtClean="0"/>
              <a:t>9/9/2016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E9076B-DA91-3D46-9E3F-3573882EADC2}" type="slidenum">
              <a:rPr lang="en-US" smtClean="0"/>
              <a:t>‹#›</a:t>
            </a:fld>
            <a:endParaRPr lang="en-US"/>
          </a:p>
        </p:txBody>
      </p:sp>
    </p:spTree>
    <p:extLst>
      <p:ext uri="{BB962C8B-B14F-4D97-AF65-F5344CB8AC3E}">
        <p14:creationId xmlns:p14="http://schemas.microsoft.com/office/powerpoint/2010/main" val="2660124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1A168C-CCD3-5647-8536-E76F613830C8}" type="datetimeFigureOut">
              <a:rPr lang="en-US" smtClean="0"/>
              <a:t>9/9/2016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B5BBB2-1E71-134A-AA10-9B7D7E106947}" type="slidenum">
              <a:rPr lang="en-US" smtClean="0"/>
              <a:t>‹#›</a:t>
            </a:fld>
            <a:endParaRPr lang="en-US"/>
          </a:p>
        </p:txBody>
      </p:sp>
    </p:spTree>
    <p:extLst>
      <p:ext uri="{BB962C8B-B14F-4D97-AF65-F5344CB8AC3E}">
        <p14:creationId xmlns:p14="http://schemas.microsoft.com/office/powerpoint/2010/main" val="42722720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5BBB2-1E71-134A-AA10-9B7D7E106947}" type="slidenum">
              <a:rPr lang="en-US" smtClean="0"/>
              <a:t>1</a:t>
            </a:fld>
            <a:endParaRPr lang="en-US"/>
          </a:p>
        </p:txBody>
      </p:sp>
    </p:spTree>
    <p:extLst>
      <p:ext uri="{BB962C8B-B14F-4D97-AF65-F5344CB8AC3E}">
        <p14:creationId xmlns:p14="http://schemas.microsoft.com/office/powerpoint/2010/main" val="2086131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43,00</a:t>
            </a:r>
            <a:r>
              <a:rPr lang="en-US" baseline="0" dirty="0" smtClean="0"/>
              <a:t> square miles comes from the Texas State Historical Association https://tshaonline.org/handbook/online/articles/ryr01</a:t>
            </a:r>
            <a:endParaRPr lang="en-US" dirty="0"/>
          </a:p>
        </p:txBody>
      </p:sp>
      <p:sp>
        <p:nvSpPr>
          <p:cNvPr id="4" name="Slide Number Placeholder 3"/>
          <p:cNvSpPr>
            <a:spLocks noGrp="1"/>
          </p:cNvSpPr>
          <p:nvPr>
            <p:ph type="sldNum" sz="quarter" idx="10"/>
          </p:nvPr>
        </p:nvSpPr>
        <p:spPr/>
        <p:txBody>
          <a:bodyPr/>
          <a:lstStyle/>
          <a:p>
            <a:fld id="{37611DA9-9437-4E0B-8029-388B2BBBB734}" type="slidenum">
              <a:rPr lang="en-US" smtClean="0"/>
              <a:t>2</a:t>
            </a:fld>
            <a:endParaRPr lang="en-US"/>
          </a:p>
        </p:txBody>
      </p:sp>
    </p:spTree>
    <p:extLst>
      <p:ext uri="{BB962C8B-B14F-4D97-AF65-F5344CB8AC3E}">
        <p14:creationId xmlns:p14="http://schemas.microsoft.com/office/powerpoint/2010/main" val="305410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11DA9-9437-4E0B-8029-388B2BBBB734}" type="slidenum">
              <a:rPr lang="en-US" smtClean="0"/>
              <a:t>5</a:t>
            </a:fld>
            <a:endParaRPr lang="en-US"/>
          </a:p>
        </p:txBody>
      </p:sp>
    </p:spTree>
    <p:extLst>
      <p:ext uri="{BB962C8B-B14F-4D97-AF65-F5344CB8AC3E}">
        <p14:creationId xmlns:p14="http://schemas.microsoft.com/office/powerpoint/2010/main" val="2978038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11DA9-9437-4E0B-8029-388B2BBBB734}" type="slidenum">
              <a:rPr lang="en-US" smtClean="0"/>
              <a:t>6</a:t>
            </a:fld>
            <a:endParaRPr lang="en-US"/>
          </a:p>
        </p:txBody>
      </p:sp>
    </p:spTree>
    <p:extLst>
      <p:ext uri="{BB962C8B-B14F-4D97-AF65-F5344CB8AC3E}">
        <p14:creationId xmlns:p14="http://schemas.microsoft.com/office/powerpoint/2010/main" val="2486074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K-12 System (Red)</a:t>
            </a:r>
          </a:p>
          <a:p>
            <a:pPr lvl="0"/>
            <a:r>
              <a:rPr lang="en-US" sz="1200" kern="1200" dirty="0" smtClean="0">
                <a:solidFill>
                  <a:schemeClr val="tx1"/>
                </a:solidFill>
                <a:effectLst/>
                <a:latin typeface="+mn-lt"/>
                <a:ea typeface="+mn-ea"/>
                <a:cs typeface="+mn-cs"/>
              </a:rPr>
              <a:t>39 School Districts</a:t>
            </a:r>
          </a:p>
          <a:p>
            <a:pPr lvl="0"/>
            <a:r>
              <a:rPr lang="en-US" sz="1200" kern="1200" dirty="0" smtClean="0">
                <a:solidFill>
                  <a:schemeClr val="tx1"/>
                </a:solidFill>
                <a:effectLst/>
                <a:latin typeface="+mn-lt"/>
                <a:ea typeface="+mn-ea"/>
                <a:cs typeface="+mn-cs"/>
              </a:rPr>
              <a:t>347,686 Students</a:t>
            </a:r>
          </a:p>
          <a:p>
            <a:pPr lvl="0"/>
            <a:r>
              <a:rPr lang="en-US" sz="1200" kern="1200" dirty="0" smtClean="0">
                <a:solidFill>
                  <a:schemeClr val="tx1"/>
                </a:solidFill>
                <a:effectLst/>
                <a:latin typeface="+mn-lt"/>
                <a:ea typeface="+mn-ea"/>
                <a:cs typeface="+mn-cs"/>
              </a:rPr>
              <a:t>20,118 HS Graduates</a:t>
            </a:r>
          </a:p>
          <a:p>
            <a:pPr lvl="0"/>
            <a:r>
              <a:rPr lang="en-US" sz="1200" kern="1200" dirty="0" smtClean="0">
                <a:solidFill>
                  <a:schemeClr val="tx1"/>
                </a:solidFill>
                <a:effectLst/>
                <a:latin typeface="+mn-lt"/>
                <a:ea typeface="+mn-ea"/>
                <a:cs typeface="+mn-cs"/>
              </a:rPr>
              <a:t>97.6% Hispanic</a:t>
            </a:r>
          </a:p>
          <a:p>
            <a:pPr lvl="0"/>
            <a:r>
              <a:rPr lang="en-US" sz="1200" kern="1200" dirty="0" smtClean="0">
                <a:solidFill>
                  <a:schemeClr val="tx1"/>
                </a:solidFill>
                <a:effectLst/>
                <a:latin typeface="+mn-lt"/>
                <a:ea typeface="+mn-ea"/>
                <a:cs typeface="+mn-cs"/>
              </a:rPr>
              <a:t>88.4% Economically Disadvantaged</a:t>
            </a:r>
          </a:p>
          <a:p>
            <a:pPr lvl="0"/>
            <a:r>
              <a:rPr lang="en-US" sz="1200" kern="1200" dirty="0" smtClean="0">
                <a:solidFill>
                  <a:schemeClr val="tx1"/>
                </a:solidFill>
                <a:effectLst/>
                <a:latin typeface="+mn-lt"/>
                <a:ea typeface="+mn-ea"/>
                <a:cs typeface="+mn-cs"/>
              </a:rPr>
              <a:t>33.4% Limited English Proficiency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Higher Education (Green)</a:t>
            </a:r>
          </a:p>
          <a:p>
            <a:pPr lvl="0"/>
            <a:r>
              <a:rPr lang="en-US" sz="1200" kern="1200" dirty="0" smtClean="0">
                <a:solidFill>
                  <a:schemeClr val="tx1"/>
                </a:solidFill>
                <a:effectLst/>
                <a:latin typeface="+mn-lt"/>
                <a:ea typeface="+mn-ea"/>
                <a:cs typeface="+mn-cs"/>
              </a:rPr>
              <a:t>1 University</a:t>
            </a:r>
          </a:p>
          <a:p>
            <a:pPr lvl="0"/>
            <a:r>
              <a:rPr lang="en-US" sz="1200" kern="1200" dirty="0" smtClean="0">
                <a:solidFill>
                  <a:schemeClr val="tx1"/>
                </a:solidFill>
                <a:effectLst/>
                <a:latin typeface="+mn-lt"/>
                <a:ea typeface="+mn-ea"/>
                <a:cs typeface="+mn-cs"/>
              </a:rPr>
              <a:t>2 Community Colleges</a:t>
            </a:r>
          </a:p>
          <a:p>
            <a:pPr lvl="0"/>
            <a:r>
              <a:rPr lang="en-US" sz="1200" kern="1200" dirty="0" smtClean="0">
                <a:solidFill>
                  <a:schemeClr val="tx1"/>
                </a:solidFill>
                <a:effectLst/>
                <a:latin typeface="+mn-lt"/>
                <a:ea typeface="+mn-ea"/>
                <a:cs typeface="+mn-cs"/>
              </a:rPr>
              <a:t>1 Technical College</a:t>
            </a:r>
          </a:p>
          <a:p>
            <a:pPr lvl="0"/>
            <a:r>
              <a:rPr lang="en-US" sz="1200" kern="1200" dirty="0" smtClean="0">
                <a:solidFill>
                  <a:schemeClr val="tx1"/>
                </a:solidFill>
                <a:effectLst/>
                <a:latin typeface="+mn-lt"/>
                <a:ea typeface="+mn-ea"/>
                <a:cs typeface="+mn-cs"/>
              </a:rPr>
              <a:t>68,993 Students</a:t>
            </a:r>
          </a:p>
          <a:p>
            <a:pPr lvl="0"/>
            <a:r>
              <a:rPr lang="en-US" sz="1200" kern="1200" dirty="0" smtClean="0">
                <a:solidFill>
                  <a:schemeClr val="tx1"/>
                </a:solidFill>
                <a:effectLst/>
                <a:latin typeface="+mn-lt"/>
                <a:ea typeface="+mn-ea"/>
                <a:cs typeface="+mn-cs"/>
              </a:rPr>
              <a:t>91.1% Hispanic</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Awards (Blue)</a:t>
            </a:r>
          </a:p>
          <a:p>
            <a:pPr lvl="0"/>
            <a:r>
              <a:rPr lang="en-US" sz="1200" kern="1200" dirty="0" smtClean="0">
                <a:solidFill>
                  <a:schemeClr val="tx1"/>
                </a:solidFill>
                <a:effectLst/>
                <a:latin typeface="+mn-lt"/>
                <a:ea typeface="+mn-ea"/>
                <a:cs typeface="+mn-cs"/>
              </a:rPr>
              <a:t>Doctorates 20</a:t>
            </a:r>
          </a:p>
          <a:p>
            <a:pPr lvl="0"/>
            <a:r>
              <a:rPr lang="en-US" sz="1200" kern="1200" dirty="0" smtClean="0">
                <a:solidFill>
                  <a:schemeClr val="tx1"/>
                </a:solidFill>
                <a:effectLst/>
                <a:latin typeface="+mn-lt"/>
                <a:ea typeface="+mn-ea"/>
                <a:cs typeface="+mn-cs"/>
              </a:rPr>
              <a:t>Masters 1016</a:t>
            </a:r>
          </a:p>
          <a:p>
            <a:pPr lvl="0"/>
            <a:r>
              <a:rPr lang="en-US" sz="1200" kern="1200" dirty="0" smtClean="0">
                <a:solidFill>
                  <a:schemeClr val="tx1"/>
                </a:solidFill>
                <a:effectLst/>
                <a:latin typeface="+mn-lt"/>
                <a:ea typeface="+mn-ea"/>
                <a:cs typeface="+mn-cs"/>
              </a:rPr>
              <a:t>Baccalaureates 3999</a:t>
            </a:r>
          </a:p>
          <a:p>
            <a:pPr lvl="0"/>
            <a:r>
              <a:rPr lang="en-US" sz="1200" kern="1200" dirty="0" smtClean="0">
                <a:solidFill>
                  <a:schemeClr val="tx1"/>
                </a:solidFill>
                <a:effectLst/>
                <a:latin typeface="+mn-lt"/>
                <a:ea typeface="+mn-ea"/>
                <a:cs typeface="+mn-cs"/>
              </a:rPr>
              <a:t>Associates 3796</a:t>
            </a:r>
          </a:p>
          <a:p>
            <a:pPr lvl="0"/>
            <a:r>
              <a:rPr lang="en-US" sz="1200" kern="1200" dirty="0" smtClean="0">
                <a:solidFill>
                  <a:schemeClr val="tx1"/>
                </a:solidFill>
                <a:effectLst/>
                <a:latin typeface="+mn-lt"/>
                <a:ea typeface="+mn-ea"/>
                <a:cs typeface="+mn-cs"/>
              </a:rPr>
              <a:t>Certificates/Completers 2432</a:t>
            </a:r>
          </a:p>
          <a:p>
            <a:endParaRPr lang="en-US" dirty="0"/>
          </a:p>
        </p:txBody>
      </p:sp>
      <p:sp>
        <p:nvSpPr>
          <p:cNvPr id="4" name="Slide Number Placeholder 3"/>
          <p:cNvSpPr>
            <a:spLocks noGrp="1"/>
          </p:cNvSpPr>
          <p:nvPr>
            <p:ph type="sldNum" sz="quarter" idx="10"/>
          </p:nvPr>
        </p:nvSpPr>
        <p:spPr/>
        <p:txBody>
          <a:bodyPr/>
          <a:lstStyle/>
          <a:p>
            <a:fld id="{37611DA9-9437-4E0B-8029-388B2BBBB734}" type="slidenum">
              <a:rPr lang="en-US" smtClean="0"/>
              <a:t>7</a:t>
            </a:fld>
            <a:endParaRPr lang="en-US"/>
          </a:p>
        </p:txBody>
      </p:sp>
    </p:spTree>
    <p:extLst>
      <p:ext uri="{BB962C8B-B14F-4D97-AF65-F5344CB8AC3E}">
        <p14:creationId xmlns:p14="http://schemas.microsoft.com/office/powerpoint/2010/main" val="3169200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B5BBB2-1E71-134A-AA10-9B7D7E106947}" type="slidenum">
              <a:rPr lang="en-US" smtClean="0"/>
              <a:t>9</a:t>
            </a:fld>
            <a:endParaRPr lang="en-US"/>
          </a:p>
        </p:txBody>
      </p:sp>
    </p:spTree>
    <p:extLst>
      <p:ext uri="{BB962C8B-B14F-4D97-AF65-F5344CB8AC3E}">
        <p14:creationId xmlns:p14="http://schemas.microsoft.com/office/powerpoint/2010/main" val="1089115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39468" y="8842032"/>
            <a:ext cx="3013763" cy="465455"/>
          </a:xfrm>
          <a:prstGeom prst="rect">
            <a:avLst/>
          </a:prstGeom>
        </p:spPr>
        <p:txBody>
          <a:bodyPr/>
          <a:lstStyle/>
          <a:p>
            <a:fld id="{37611DA9-9437-4E0B-8029-388B2BBBB734}" type="slidenum">
              <a:rPr lang="en-US" smtClean="0"/>
              <a:pPr/>
              <a:t>13</a:t>
            </a:fld>
            <a:endParaRPr lang="en-US" dirty="0"/>
          </a:p>
        </p:txBody>
      </p:sp>
    </p:spTree>
    <p:extLst>
      <p:ext uri="{BB962C8B-B14F-4D97-AF65-F5344CB8AC3E}">
        <p14:creationId xmlns:p14="http://schemas.microsoft.com/office/powerpoint/2010/main" val="1412270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B5BBB2-1E71-134A-AA10-9B7D7E106947}" type="slidenum">
              <a:rPr lang="en-US" smtClean="0"/>
              <a:t>14</a:t>
            </a:fld>
            <a:endParaRPr lang="en-US"/>
          </a:p>
        </p:txBody>
      </p:sp>
    </p:spTree>
    <p:extLst>
      <p:ext uri="{BB962C8B-B14F-4D97-AF65-F5344CB8AC3E}">
        <p14:creationId xmlns:p14="http://schemas.microsoft.com/office/powerpoint/2010/main" val="3443182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47672" y="4233672"/>
            <a:ext cx="6400800" cy="685800"/>
          </a:xfrm>
        </p:spPr>
        <p:txBody>
          <a:bodyPr anchor="b" anchorCtr="0"/>
          <a:lstStyle>
            <a:lvl1pPr>
              <a:defRPr sz="6500">
                <a:solidFill>
                  <a:srgbClr val="000000"/>
                </a:solidFill>
                <a:latin typeface="Calibri Light"/>
                <a:cs typeface="Calibri Ligh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47672" y="4919472"/>
            <a:ext cx="6400800" cy="454228"/>
          </a:xfrm>
        </p:spPr>
        <p:txBody>
          <a:bodyPr/>
          <a:lstStyle>
            <a:lvl1pPr marL="0" indent="0" algn="l">
              <a:buNone/>
              <a:defRPr sz="2400" i="1">
                <a:solidFill>
                  <a:srgbClr val="000000"/>
                </a:solidFill>
                <a:latin typeface="Calibri Italic"/>
                <a:cs typeface="Calibri Ital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Picture Placeholder 11"/>
          <p:cNvSpPr>
            <a:spLocks noGrp="1"/>
          </p:cNvSpPr>
          <p:nvPr>
            <p:ph type="pic" sz="quarter" idx="10"/>
          </p:nvPr>
        </p:nvSpPr>
        <p:spPr>
          <a:xfrm>
            <a:off x="1600200" y="0"/>
            <a:ext cx="7543800" cy="3886200"/>
          </a:xfrm>
        </p:spPr>
        <p:txBody>
          <a:bodyPr/>
          <a:lstStyle/>
          <a:p>
            <a:endParaRPr lang="en-US"/>
          </a:p>
        </p:txBody>
      </p:sp>
      <p:sp>
        <p:nvSpPr>
          <p:cNvPr id="14" name="Text Placeholder 13"/>
          <p:cNvSpPr>
            <a:spLocks noGrp="1"/>
          </p:cNvSpPr>
          <p:nvPr>
            <p:ph type="body" sz="quarter" idx="11" hasCustomPrompt="1"/>
          </p:nvPr>
        </p:nvSpPr>
        <p:spPr>
          <a:xfrm>
            <a:off x="1947672" y="6318987"/>
            <a:ext cx="4114800" cy="228600"/>
          </a:xfrm>
        </p:spPr>
        <p:txBody>
          <a:bodyPr anchor="b" anchorCtr="0"/>
          <a:lstStyle>
            <a:lvl1pPr marL="0" indent="0">
              <a:buNone/>
              <a:defRPr sz="1400" i="1">
                <a:solidFill>
                  <a:srgbClr val="FFFFFF"/>
                </a:solidFill>
                <a:latin typeface="Calibri Italic"/>
                <a:cs typeface="Calibri Italic"/>
              </a:defRPr>
            </a:lvl1pPr>
            <a:lvl2pPr marL="114300" indent="0">
              <a:buNone/>
              <a:defRPr sz="1400" i="1">
                <a:solidFill>
                  <a:srgbClr val="FFFFFF"/>
                </a:solidFill>
                <a:latin typeface="Calibri Italic"/>
                <a:cs typeface="Calibri Italic"/>
              </a:defRPr>
            </a:lvl2pPr>
            <a:lvl3pPr marL="228600" indent="0">
              <a:buNone/>
              <a:defRPr sz="1400" i="1">
                <a:solidFill>
                  <a:srgbClr val="FFFFFF"/>
                </a:solidFill>
                <a:latin typeface="Calibri Italic"/>
                <a:cs typeface="Calibri Italic"/>
              </a:defRPr>
            </a:lvl3pPr>
            <a:lvl4pPr marL="342900" indent="0">
              <a:buNone/>
              <a:defRPr sz="1400" i="1">
                <a:solidFill>
                  <a:srgbClr val="FFFFFF"/>
                </a:solidFill>
                <a:latin typeface="Calibri Italic"/>
                <a:cs typeface="Calibri Italic"/>
              </a:defRPr>
            </a:lvl4pPr>
            <a:lvl5pPr marL="455612" indent="0">
              <a:buNone/>
              <a:defRPr sz="1400" i="1">
                <a:solidFill>
                  <a:srgbClr val="FFFFFF"/>
                </a:solidFill>
                <a:latin typeface="Calibri Italic"/>
                <a:cs typeface="Calibri Italic"/>
              </a:defRPr>
            </a:lvl5pPr>
          </a:lstStyle>
          <a:p>
            <a:r>
              <a:rPr lang="en-US" dirty="0" smtClean="0"/>
              <a:t>Click to edit Master subtitle style</a:t>
            </a:r>
            <a:endParaRPr lang="en-US" dirty="0"/>
          </a:p>
        </p:txBody>
      </p:sp>
      <p:pic>
        <p:nvPicPr>
          <p:cNvPr id="4" name="Picture 3"/>
          <p:cNvPicPr>
            <a:picLocks noChangeAspect="1"/>
          </p:cNvPicPr>
          <p:nvPr userDrawn="1"/>
        </p:nvPicPr>
        <p:blipFill>
          <a:blip r:embed="rId3">
            <a:clrChange>
              <a:clrFrom>
                <a:srgbClr val="FFFFFF"/>
              </a:clrFrom>
              <a:clrTo>
                <a:srgbClr val="FFFFFF">
                  <a:alpha val="0"/>
                </a:srgbClr>
              </a:clrTo>
            </a:clrChange>
            <a:biLevel thresh="2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546574" y="6128487"/>
            <a:ext cx="2438400" cy="609600"/>
          </a:xfrm>
          <a:prstGeom prst="rect">
            <a:avLst/>
          </a:prstGeom>
        </p:spPr>
      </p:pic>
    </p:spTree>
    <p:extLst>
      <p:ext uri="{BB962C8B-B14F-4D97-AF65-F5344CB8AC3E}">
        <p14:creationId xmlns:p14="http://schemas.microsoft.com/office/powerpoint/2010/main" val="7338924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1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072" y="914400"/>
            <a:ext cx="5486400" cy="685800"/>
          </a:xfrm>
        </p:spPr>
        <p:txBody>
          <a:bodyPr/>
          <a:lstStyle>
            <a:lvl1pPr>
              <a:defRPr sz="4400">
                <a:latin typeface="Calibri"/>
                <a:cs typeface="Calibri"/>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6072" y="1828799"/>
            <a:ext cx="5486400" cy="1545336"/>
          </a:xfrm>
        </p:spPr>
        <p:txBody>
          <a:bodyPr/>
          <a:lstStyle>
            <a:lvl1pPr marL="0" indent="0" algn="l">
              <a:buNone/>
              <a:defRPr sz="3000" i="1">
                <a:solidFill>
                  <a:schemeClr val="bg1"/>
                </a:solidFill>
                <a:latin typeface="Calibri Italic"/>
                <a:cs typeface="Calibri Ital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Picture Placeholder 11"/>
          <p:cNvSpPr>
            <a:spLocks noGrp="1"/>
          </p:cNvSpPr>
          <p:nvPr>
            <p:ph type="pic" sz="quarter" idx="10"/>
          </p:nvPr>
        </p:nvSpPr>
        <p:spPr>
          <a:xfrm>
            <a:off x="0" y="3374136"/>
            <a:ext cx="6062472" cy="3483864"/>
          </a:xfrm>
        </p:spPr>
        <p:txBody>
          <a:bodyPr/>
          <a:lstStyle/>
          <a:p>
            <a:endParaRPr lang="en-US" dirty="0"/>
          </a:p>
        </p:txBody>
      </p:sp>
      <p:pic>
        <p:nvPicPr>
          <p:cNvPr id="6" name="Picture 5"/>
          <p:cNvPicPr>
            <a:picLocks noChangeAspect="1"/>
          </p:cNvPicPr>
          <p:nvPr userDrawn="1"/>
        </p:nvPicPr>
        <p:blipFill>
          <a:blip r:embed="rId3">
            <a:clrChange>
              <a:clrFrom>
                <a:srgbClr val="FFFFFF"/>
              </a:clrFrom>
              <a:clrTo>
                <a:srgbClr val="FFFFFF">
                  <a:alpha val="0"/>
                </a:srgbClr>
              </a:clrTo>
            </a:clrChange>
            <a:biLevel thresh="2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546574" y="6128487"/>
            <a:ext cx="2438400" cy="609600"/>
          </a:xfrm>
          <a:prstGeom prst="rect">
            <a:avLst/>
          </a:prstGeom>
        </p:spPr>
      </p:pic>
    </p:spTree>
    <p:extLst>
      <p:ext uri="{BB962C8B-B14F-4D97-AF65-F5344CB8AC3E}">
        <p14:creationId xmlns:p14="http://schemas.microsoft.com/office/powerpoint/2010/main" val="3551937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2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072" y="914400"/>
            <a:ext cx="5486400" cy="685800"/>
          </a:xfrm>
        </p:spPr>
        <p:txBody>
          <a:bodyPr/>
          <a:lstStyle>
            <a:lvl1pPr>
              <a:defRPr sz="4400">
                <a:latin typeface="Calibri"/>
                <a:cs typeface="Calibri"/>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6072" y="1828799"/>
            <a:ext cx="5486400" cy="1545336"/>
          </a:xfrm>
        </p:spPr>
        <p:txBody>
          <a:bodyPr/>
          <a:lstStyle>
            <a:lvl1pPr marL="0" indent="0" algn="l">
              <a:buNone/>
              <a:defRPr sz="3000" i="1">
                <a:solidFill>
                  <a:schemeClr val="bg1"/>
                </a:solidFill>
                <a:latin typeface="Calibri Italic"/>
                <a:cs typeface="Calibri Ital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icture Placeholder 11"/>
          <p:cNvSpPr>
            <a:spLocks noGrp="1"/>
          </p:cNvSpPr>
          <p:nvPr>
            <p:ph type="pic" sz="quarter" idx="10"/>
          </p:nvPr>
        </p:nvSpPr>
        <p:spPr>
          <a:xfrm>
            <a:off x="0" y="3374136"/>
            <a:ext cx="6062472" cy="3483864"/>
          </a:xfrm>
        </p:spPr>
        <p:txBody>
          <a:bodyPr/>
          <a:lstStyle/>
          <a:p>
            <a:endParaRPr lang="en-US"/>
          </a:p>
        </p:txBody>
      </p:sp>
      <p:pic>
        <p:nvPicPr>
          <p:cNvPr id="6" name="Picture 5"/>
          <p:cNvPicPr>
            <a:picLocks noChangeAspect="1"/>
          </p:cNvPicPr>
          <p:nvPr userDrawn="1"/>
        </p:nvPicPr>
        <p:blipFill>
          <a:blip r:embed="rId3">
            <a:clrChange>
              <a:clrFrom>
                <a:srgbClr val="FFFFFF"/>
              </a:clrFrom>
              <a:clrTo>
                <a:srgbClr val="FFFFFF">
                  <a:alpha val="0"/>
                </a:srgbClr>
              </a:clrTo>
            </a:clrChange>
            <a:biLevel thresh="2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546574" y="6128487"/>
            <a:ext cx="2438400" cy="609600"/>
          </a:xfrm>
          <a:prstGeom prst="rect">
            <a:avLst/>
          </a:prstGeom>
        </p:spPr>
      </p:pic>
    </p:spTree>
    <p:extLst>
      <p:ext uri="{BB962C8B-B14F-4D97-AF65-F5344CB8AC3E}">
        <p14:creationId xmlns:p14="http://schemas.microsoft.com/office/powerpoint/2010/main" val="218542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3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072" y="914400"/>
            <a:ext cx="5486400" cy="685800"/>
          </a:xfrm>
        </p:spPr>
        <p:txBody>
          <a:bodyPr/>
          <a:lstStyle>
            <a:lvl1pPr>
              <a:defRPr sz="4400">
                <a:latin typeface="Calibri"/>
                <a:cs typeface="Calibri"/>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6072" y="1828799"/>
            <a:ext cx="5486400" cy="1545336"/>
          </a:xfrm>
        </p:spPr>
        <p:txBody>
          <a:bodyPr/>
          <a:lstStyle>
            <a:lvl1pPr marL="0" indent="0" algn="l">
              <a:buNone/>
              <a:defRPr sz="3000" i="1">
                <a:solidFill>
                  <a:schemeClr val="bg1"/>
                </a:solidFill>
                <a:latin typeface="Calibri Italic"/>
                <a:cs typeface="Calibri Ital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Picture Placeholder 11"/>
          <p:cNvSpPr>
            <a:spLocks noGrp="1"/>
          </p:cNvSpPr>
          <p:nvPr>
            <p:ph type="pic" sz="quarter" idx="10"/>
          </p:nvPr>
        </p:nvSpPr>
        <p:spPr>
          <a:xfrm>
            <a:off x="0" y="3374136"/>
            <a:ext cx="6062472" cy="3483864"/>
          </a:xfrm>
        </p:spPr>
        <p:txBody>
          <a:bodyPr/>
          <a:lstStyle/>
          <a:p>
            <a:endParaRPr lang="en-US"/>
          </a:p>
        </p:txBody>
      </p:sp>
      <p:pic>
        <p:nvPicPr>
          <p:cNvPr id="6" name="Picture 5"/>
          <p:cNvPicPr>
            <a:picLocks noChangeAspect="1"/>
          </p:cNvPicPr>
          <p:nvPr userDrawn="1"/>
        </p:nvPicPr>
        <p:blipFill>
          <a:blip r:embed="rId3">
            <a:clrChange>
              <a:clrFrom>
                <a:srgbClr val="FFFFFF"/>
              </a:clrFrom>
              <a:clrTo>
                <a:srgbClr val="FFFFFF">
                  <a:alpha val="0"/>
                </a:srgbClr>
              </a:clrTo>
            </a:clrChange>
            <a:biLevel thresh="2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546574" y="6128487"/>
            <a:ext cx="2438400" cy="609600"/>
          </a:xfrm>
          <a:prstGeom prst="rect">
            <a:avLst/>
          </a:prstGeom>
        </p:spPr>
      </p:pic>
    </p:spTree>
    <p:extLst>
      <p:ext uri="{BB962C8B-B14F-4D97-AF65-F5344CB8AC3E}">
        <p14:creationId xmlns:p14="http://schemas.microsoft.com/office/powerpoint/2010/main" val="319730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4672" y="1371600"/>
            <a:ext cx="7543800" cy="4800600"/>
          </a:xfrm>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17C24-F3AB-1F41-80B0-B39B062B2AE9}" type="slidenum">
              <a:rPr lang="en-US" smtClean="0"/>
              <a:t>‹#›</a:t>
            </a:fld>
            <a:endParaRPr lang="en-US"/>
          </a:p>
        </p:txBody>
      </p:sp>
      <p:pic>
        <p:nvPicPr>
          <p:cNvPr id="8" name="Picture 7"/>
          <p:cNvPicPr>
            <a:picLocks noChangeAspect="1"/>
          </p:cNvPicPr>
          <p:nvPr userDrawn="1"/>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705600" y="340202"/>
            <a:ext cx="2438400" cy="609600"/>
          </a:xfrm>
          <a:prstGeom prst="rect">
            <a:avLst/>
          </a:prstGeom>
        </p:spPr>
      </p:pic>
      <p:sp>
        <p:nvSpPr>
          <p:cNvPr id="7" name="Slide Number Placeholder 3"/>
          <p:cNvSpPr txBox="1">
            <a:spLocks/>
          </p:cNvSpPr>
          <p:nvPr userDrawn="1"/>
        </p:nvSpPr>
        <p:spPr>
          <a:xfrm>
            <a:off x="515178" y="6488320"/>
            <a:ext cx="1613452" cy="365125"/>
          </a:xfrm>
          <a:prstGeom prst="rect">
            <a:avLst/>
          </a:prstGeom>
        </p:spPr>
        <p:txBody>
          <a:bodyPr vert="horz" lIns="91440" tIns="45720" rIns="91440" bIns="45720"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lang="en-US" sz="1200" kern="1200" smtClean="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smtClean="0">
              <a:solidFill>
                <a:schemeClr val="tx1">
                  <a:lumMod val="75000"/>
                  <a:lumOff val="25000"/>
                </a:schemeClr>
              </a:solidFill>
            </a:endParaRPr>
          </a:p>
          <a:p>
            <a:r>
              <a:rPr lang="en-US" sz="1100" dirty="0" smtClean="0">
                <a:solidFill>
                  <a:schemeClr val="tx1">
                    <a:lumMod val="75000"/>
                    <a:lumOff val="25000"/>
                  </a:schemeClr>
                </a:solidFill>
              </a:rPr>
              <a:t>© RGV FOCUS 2016</a:t>
            </a:r>
          </a:p>
          <a:p>
            <a:endParaRPr lang="en-US" sz="1100" dirty="0">
              <a:solidFill>
                <a:schemeClr val="tx1">
                  <a:lumMod val="75000"/>
                  <a:lumOff val="25000"/>
                </a:schemeClr>
              </a:solidFill>
            </a:endParaRPr>
          </a:p>
        </p:txBody>
      </p:sp>
    </p:spTree>
    <p:extLst>
      <p:ext uri="{BB962C8B-B14F-4D97-AF65-F5344CB8AC3E}">
        <p14:creationId xmlns:p14="http://schemas.microsoft.com/office/powerpoint/2010/main" val="34950669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4672" y="1371600"/>
            <a:ext cx="3657600" cy="4800600"/>
          </a:xfrm>
        </p:spPr>
        <p:txBody>
          <a:bodyPr/>
          <a:lstStyle>
            <a:lvl1pPr>
              <a:defRPr sz="2400">
                <a:latin typeface="Calibri"/>
                <a:cs typeface="Calibri"/>
              </a:defRPr>
            </a:lvl1pPr>
            <a:lvl2pPr>
              <a:defRPr sz="2200">
                <a:latin typeface="Calibri"/>
                <a:cs typeface="Calibri"/>
              </a:defRPr>
            </a:lvl2pPr>
            <a:lvl3pPr>
              <a:defRPr sz="2000">
                <a:latin typeface="Calibri"/>
                <a:cs typeface="Calibri"/>
              </a:defRPr>
            </a:lvl3pPr>
            <a:lvl4pPr>
              <a:defRPr sz="1800">
                <a:latin typeface="Calibri"/>
                <a:cs typeface="Calibri"/>
              </a:defRPr>
            </a:lvl4pPr>
            <a:lvl5pPr>
              <a:defRPr sz="1600">
                <a:latin typeface="Calibri"/>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90872" y="1371600"/>
            <a:ext cx="3657600" cy="4800600"/>
          </a:xfrm>
        </p:spPr>
        <p:txBody>
          <a:bodyPr/>
          <a:lstStyle>
            <a:lvl1pPr>
              <a:defRPr sz="2400">
                <a:latin typeface="Calibri"/>
                <a:cs typeface="Calibri"/>
              </a:defRPr>
            </a:lvl1pPr>
            <a:lvl2pPr>
              <a:defRPr sz="2200">
                <a:latin typeface="Calibri"/>
                <a:cs typeface="Calibri"/>
              </a:defRPr>
            </a:lvl2pPr>
            <a:lvl3pPr>
              <a:defRPr sz="2000">
                <a:latin typeface="Calibri"/>
                <a:cs typeface="Calibri"/>
              </a:defRPr>
            </a:lvl3pPr>
            <a:lvl4pPr>
              <a:defRPr sz="1800">
                <a:latin typeface="Calibri"/>
                <a:cs typeface="Calibri"/>
              </a:defRPr>
            </a:lvl4pPr>
            <a:lvl5pPr>
              <a:defRPr sz="1600">
                <a:latin typeface="Calibri"/>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17C24-F3AB-1F41-80B0-B39B062B2AE9}" type="slidenum">
              <a:rPr lang="en-US" smtClean="0"/>
              <a:t>‹#›</a:t>
            </a:fld>
            <a:endParaRPr lang="en-US"/>
          </a:p>
        </p:txBody>
      </p:sp>
      <p:pic>
        <p:nvPicPr>
          <p:cNvPr id="8" name="Picture 7"/>
          <p:cNvPicPr>
            <a:picLocks noChangeAspect="1"/>
          </p:cNvPicPr>
          <p:nvPr userDrawn="1"/>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705600" y="340202"/>
            <a:ext cx="2438400" cy="609600"/>
          </a:xfrm>
          <a:prstGeom prst="rect">
            <a:avLst/>
          </a:prstGeom>
        </p:spPr>
      </p:pic>
      <p:sp>
        <p:nvSpPr>
          <p:cNvPr id="9" name="Slide Number Placeholder 3"/>
          <p:cNvSpPr txBox="1">
            <a:spLocks/>
          </p:cNvSpPr>
          <p:nvPr userDrawn="1"/>
        </p:nvSpPr>
        <p:spPr>
          <a:xfrm>
            <a:off x="515178" y="6488320"/>
            <a:ext cx="1613452" cy="365125"/>
          </a:xfrm>
          <a:prstGeom prst="rect">
            <a:avLst/>
          </a:prstGeom>
        </p:spPr>
        <p:txBody>
          <a:bodyPr vert="horz" lIns="91440" tIns="45720" rIns="91440" bIns="45720"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lang="en-US" sz="1200" kern="1200" smtClean="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smtClean="0">
              <a:solidFill>
                <a:schemeClr val="tx1">
                  <a:lumMod val="75000"/>
                  <a:lumOff val="25000"/>
                </a:schemeClr>
              </a:solidFill>
            </a:endParaRPr>
          </a:p>
          <a:p>
            <a:r>
              <a:rPr lang="en-US" sz="1100" dirty="0" smtClean="0">
                <a:solidFill>
                  <a:schemeClr val="tx1">
                    <a:lumMod val="75000"/>
                    <a:lumOff val="25000"/>
                  </a:schemeClr>
                </a:solidFill>
              </a:rPr>
              <a:t>© RGV FOCUS 2016</a:t>
            </a:r>
          </a:p>
          <a:p>
            <a:endParaRPr lang="en-US" sz="1100" dirty="0">
              <a:solidFill>
                <a:schemeClr val="tx1">
                  <a:lumMod val="75000"/>
                  <a:lumOff val="25000"/>
                </a:schemeClr>
              </a:solidFill>
            </a:endParaRPr>
          </a:p>
        </p:txBody>
      </p:sp>
    </p:spTree>
    <p:extLst>
      <p:ext uri="{BB962C8B-B14F-4D97-AF65-F5344CB8AC3E}">
        <p14:creationId xmlns:p14="http://schemas.microsoft.com/office/powerpoint/2010/main" val="40040344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717C24-F3AB-1F41-80B0-B39B062B2AE9}" type="slidenum">
              <a:rPr lang="en-US" smtClean="0"/>
              <a:t>‹#›</a:t>
            </a:fld>
            <a:endParaRPr lang="en-US"/>
          </a:p>
        </p:txBody>
      </p:sp>
      <p:pic>
        <p:nvPicPr>
          <p:cNvPr id="6" name="Picture 5"/>
          <p:cNvPicPr>
            <a:picLocks noChangeAspect="1"/>
          </p:cNvPicPr>
          <p:nvPr userDrawn="1"/>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705600" y="340202"/>
            <a:ext cx="2438400" cy="609600"/>
          </a:xfrm>
          <a:prstGeom prst="rect">
            <a:avLst/>
          </a:prstGeom>
        </p:spPr>
      </p:pic>
      <p:sp>
        <p:nvSpPr>
          <p:cNvPr id="7" name="Slide Number Placeholder 3"/>
          <p:cNvSpPr txBox="1">
            <a:spLocks/>
          </p:cNvSpPr>
          <p:nvPr userDrawn="1"/>
        </p:nvSpPr>
        <p:spPr>
          <a:xfrm>
            <a:off x="515178" y="6488320"/>
            <a:ext cx="1613452" cy="365125"/>
          </a:xfrm>
          <a:prstGeom prst="rect">
            <a:avLst/>
          </a:prstGeom>
        </p:spPr>
        <p:txBody>
          <a:bodyPr vert="horz" lIns="91440" tIns="45720" rIns="91440" bIns="45720"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lang="en-US" sz="1200" kern="1200" smtClean="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smtClean="0">
              <a:solidFill>
                <a:schemeClr val="tx1">
                  <a:lumMod val="75000"/>
                  <a:lumOff val="25000"/>
                </a:schemeClr>
              </a:solidFill>
            </a:endParaRPr>
          </a:p>
          <a:p>
            <a:r>
              <a:rPr lang="en-US" sz="1100" dirty="0" smtClean="0">
                <a:solidFill>
                  <a:schemeClr val="tx1">
                    <a:lumMod val="75000"/>
                    <a:lumOff val="25000"/>
                  </a:schemeClr>
                </a:solidFill>
              </a:rPr>
              <a:t>© RGV FOCUS 2016</a:t>
            </a:r>
          </a:p>
          <a:p>
            <a:endParaRPr lang="en-US" sz="1100" dirty="0">
              <a:solidFill>
                <a:schemeClr val="tx1">
                  <a:lumMod val="75000"/>
                  <a:lumOff val="25000"/>
                </a:schemeClr>
              </a:solidFill>
            </a:endParaRPr>
          </a:p>
        </p:txBody>
      </p:sp>
    </p:spTree>
    <p:extLst>
      <p:ext uri="{BB962C8B-B14F-4D97-AF65-F5344CB8AC3E}">
        <p14:creationId xmlns:p14="http://schemas.microsoft.com/office/powerpoint/2010/main" val="25912965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717C24-F3AB-1F41-80B0-B39B062B2AE9}" type="slidenum">
              <a:rPr lang="en-US" smtClean="0"/>
              <a:t>‹#›</a:t>
            </a:fld>
            <a:endParaRPr lang="en-US"/>
          </a:p>
        </p:txBody>
      </p:sp>
      <p:pic>
        <p:nvPicPr>
          <p:cNvPr id="5" name="Picture 4"/>
          <p:cNvPicPr>
            <a:picLocks noChangeAspect="1"/>
          </p:cNvPicPr>
          <p:nvPr userDrawn="1"/>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705600" y="340202"/>
            <a:ext cx="2438400" cy="609600"/>
          </a:xfrm>
          <a:prstGeom prst="rect">
            <a:avLst/>
          </a:prstGeom>
        </p:spPr>
      </p:pic>
      <p:sp>
        <p:nvSpPr>
          <p:cNvPr id="6" name="Slide Number Placeholder 3"/>
          <p:cNvSpPr txBox="1">
            <a:spLocks/>
          </p:cNvSpPr>
          <p:nvPr userDrawn="1"/>
        </p:nvSpPr>
        <p:spPr>
          <a:xfrm>
            <a:off x="515178" y="6488320"/>
            <a:ext cx="1613452" cy="365125"/>
          </a:xfrm>
          <a:prstGeom prst="rect">
            <a:avLst/>
          </a:prstGeom>
        </p:spPr>
        <p:txBody>
          <a:bodyPr vert="horz" lIns="91440" tIns="45720" rIns="91440" bIns="45720"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lang="en-US" sz="1200" kern="1200" smtClean="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smtClean="0">
              <a:solidFill>
                <a:schemeClr val="tx1">
                  <a:lumMod val="75000"/>
                  <a:lumOff val="25000"/>
                </a:schemeClr>
              </a:solidFill>
            </a:endParaRPr>
          </a:p>
          <a:p>
            <a:r>
              <a:rPr lang="en-US" sz="1100" dirty="0" smtClean="0">
                <a:solidFill>
                  <a:schemeClr val="tx1">
                    <a:lumMod val="75000"/>
                    <a:lumOff val="25000"/>
                  </a:schemeClr>
                </a:solidFill>
              </a:rPr>
              <a:t>© RGV FOCUS 2016</a:t>
            </a:r>
          </a:p>
          <a:p>
            <a:endParaRPr lang="en-US" sz="1100" dirty="0">
              <a:solidFill>
                <a:schemeClr val="tx1">
                  <a:lumMod val="75000"/>
                  <a:lumOff val="25000"/>
                </a:schemeClr>
              </a:solidFill>
            </a:endParaRPr>
          </a:p>
        </p:txBody>
      </p:sp>
    </p:spTree>
    <p:extLst>
      <p:ext uri="{BB962C8B-B14F-4D97-AF65-F5344CB8AC3E}">
        <p14:creationId xmlns:p14="http://schemas.microsoft.com/office/powerpoint/2010/main" val="36396353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44CAE-2D4E-446C-9DC1-41EE1A247284}" type="slidenum">
              <a:rPr lang="en-US" smtClean="0"/>
              <a:t>‹#›</a:t>
            </a:fld>
            <a:endParaRPr lang="en-US"/>
          </a:p>
        </p:txBody>
      </p:sp>
      <p:sp>
        <p:nvSpPr>
          <p:cNvPr id="7" name="Slide Number Placeholder 3"/>
          <p:cNvSpPr txBox="1">
            <a:spLocks/>
          </p:cNvSpPr>
          <p:nvPr userDrawn="1"/>
        </p:nvSpPr>
        <p:spPr>
          <a:xfrm>
            <a:off x="515178" y="6488320"/>
            <a:ext cx="1613452" cy="365125"/>
          </a:xfrm>
          <a:prstGeom prst="rect">
            <a:avLst/>
          </a:prstGeom>
        </p:spPr>
        <p:txBody>
          <a:bodyPr vert="horz" lIns="91440" tIns="45720" rIns="91440" bIns="45720"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lang="en-US" sz="1200" kern="1200" smtClean="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smtClean="0">
              <a:solidFill>
                <a:schemeClr val="tx1">
                  <a:lumMod val="75000"/>
                  <a:lumOff val="25000"/>
                </a:schemeClr>
              </a:solidFill>
            </a:endParaRPr>
          </a:p>
          <a:p>
            <a:r>
              <a:rPr lang="en-US" sz="1100" dirty="0" smtClean="0">
                <a:solidFill>
                  <a:schemeClr val="tx1">
                    <a:lumMod val="75000"/>
                    <a:lumOff val="25000"/>
                  </a:schemeClr>
                </a:solidFill>
              </a:rPr>
              <a:t>© RGV FOCUS 2016</a:t>
            </a:r>
          </a:p>
          <a:p>
            <a:endParaRPr lang="en-US" sz="1100" dirty="0">
              <a:solidFill>
                <a:schemeClr val="tx1">
                  <a:lumMod val="75000"/>
                  <a:lumOff val="25000"/>
                </a:schemeClr>
              </a:solidFill>
            </a:endParaRPr>
          </a:p>
        </p:txBody>
      </p:sp>
    </p:spTree>
    <p:extLst>
      <p:ext uri="{BB962C8B-B14F-4D97-AF65-F5344CB8AC3E}">
        <p14:creationId xmlns:p14="http://schemas.microsoft.com/office/powerpoint/2010/main" val="18579590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672" y="347472"/>
            <a:ext cx="5943600" cy="634968"/>
          </a:xfrm>
          <a:prstGeom prst="rect">
            <a:avLst/>
          </a:prstGeom>
        </p:spPr>
        <p:txBody>
          <a:bodyPr vert="horz" wrap="square"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672" y="1828800"/>
            <a:ext cx="7543800" cy="4343400"/>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367528" y="6285006"/>
            <a:ext cx="2743200" cy="347472"/>
          </a:xfrm>
          <a:prstGeom prst="rect">
            <a:avLst/>
          </a:prstGeom>
        </p:spPr>
        <p:txBody>
          <a:bodyPr vert="horz" lIns="0" tIns="0" rIns="0" bIns="0" rtlCol="0" anchor="ctr"/>
          <a:lstStyle>
            <a:lvl1pPr algn="r">
              <a:defRPr sz="1400" b="1" i="1">
                <a:solidFill>
                  <a:schemeClr val="bg1">
                    <a:lumMod val="65000"/>
                  </a:schemeClr>
                </a:solidFill>
                <a:latin typeface="Calibri"/>
                <a:cs typeface="Calibri"/>
              </a:defRPr>
            </a:lvl1pPr>
          </a:lstStyle>
          <a:p>
            <a:endParaRPr lang="en-US" dirty="0"/>
          </a:p>
        </p:txBody>
      </p:sp>
      <p:sp>
        <p:nvSpPr>
          <p:cNvPr id="6" name="Slide Number Placeholder 5"/>
          <p:cNvSpPr>
            <a:spLocks noGrp="1"/>
          </p:cNvSpPr>
          <p:nvPr>
            <p:ph type="sldNum" sz="quarter" idx="4"/>
          </p:nvPr>
        </p:nvSpPr>
        <p:spPr>
          <a:xfrm>
            <a:off x="8454610" y="6285006"/>
            <a:ext cx="689390" cy="347472"/>
          </a:xfrm>
          <a:prstGeom prst="rect">
            <a:avLst/>
          </a:prstGeom>
        </p:spPr>
        <p:txBody>
          <a:bodyPr vert="horz" lIns="0" tIns="0" rIns="0" bIns="0" rtlCol="0" anchor="ctr"/>
          <a:lstStyle>
            <a:lvl1pPr algn="ctr">
              <a:defRPr sz="1400" b="1">
                <a:solidFill>
                  <a:srgbClr val="FFFFFF"/>
                </a:solidFill>
                <a:latin typeface="Calibri"/>
                <a:cs typeface="Calibri"/>
              </a:defRPr>
            </a:lvl1pPr>
          </a:lstStyle>
          <a:p>
            <a:fld id="{FD717C24-F3AB-1F41-80B0-B39B062B2AE9}" type="slidenum">
              <a:rPr lang="en-US" smtClean="0"/>
              <a:pPr/>
              <a:t>‹#›</a:t>
            </a:fld>
            <a:endParaRPr lang="en-US" dirty="0"/>
          </a:p>
        </p:txBody>
      </p:sp>
    </p:spTree>
    <p:extLst>
      <p:ext uri="{BB962C8B-B14F-4D97-AF65-F5344CB8AC3E}">
        <p14:creationId xmlns:p14="http://schemas.microsoft.com/office/powerpoint/2010/main" val="3489340082"/>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6" r:id="rId3"/>
    <p:sldLayoutId id="2147483657" r:id="rId4"/>
    <p:sldLayoutId id="2147483650" r:id="rId5"/>
    <p:sldLayoutId id="2147483652" r:id="rId6"/>
    <p:sldLayoutId id="2147483654" r:id="rId7"/>
    <p:sldLayoutId id="2147483655" r:id="rId8"/>
    <p:sldLayoutId id="2147483659" r:id="rId9"/>
  </p:sldLayoutIdLst>
  <p:timing>
    <p:tnLst>
      <p:par>
        <p:cTn id="1" dur="indefinite" restart="never" nodeType="tmRoot"/>
      </p:par>
    </p:tnLst>
  </p:timing>
  <p:hf hdr="0" ftr="0" dt="0"/>
  <p:txStyles>
    <p:titleStyle>
      <a:lvl1pPr algn="l" defTabSz="457200" rtl="0" eaLnBrk="1" latinLnBrk="0" hangingPunct="1">
        <a:spcBef>
          <a:spcPct val="0"/>
        </a:spcBef>
        <a:buNone/>
        <a:defRPr sz="3200" kern="1200">
          <a:solidFill>
            <a:schemeClr val="bg1"/>
          </a:solidFill>
          <a:latin typeface="Calibri Light"/>
          <a:ea typeface="+mj-ea"/>
          <a:cs typeface="Calibri Light"/>
        </a:defRPr>
      </a:lvl1pPr>
    </p:titleStyle>
    <p:bodyStyle>
      <a:lvl1pPr marL="114300" indent="-114300" algn="l" defTabSz="457200" rtl="0" eaLnBrk="1" latinLnBrk="0" hangingPunct="1">
        <a:spcBef>
          <a:spcPct val="20000"/>
        </a:spcBef>
        <a:buSzPct val="80000"/>
        <a:buFont typeface="Arial"/>
        <a:buChar char="•"/>
        <a:defRPr sz="2400" kern="1200">
          <a:solidFill>
            <a:srgbClr val="595959"/>
          </a:solidFill>
          <a:latin typeface="Calibri"/>
          <a:ea typeface="+mn-ea"/>
          <a:cs typeface="Calibri"/>
        </a:defRPr>
      </a:lvl1pPr>
      <a:lvl2pPr marL="228600" indent="-114300" algn="l" defTabSz="457200" rtl="0" eaLnBrk="1" latinLnBrk="0" hangingPunct="1">
        <a:spcBef>
          <a:spcPct val="20000"/>
        </a:spcBef>
        <a:buSzPct val="70000"/>
        <a:buFont typeface="Wingdings" charset="2"/>
        <a:buChar char="§"/>
        <a:defRPr sz="2200" kern="1200">
          <a:solidFill>
            <a:srgbClr val="595959"/>
          </a:solidFill>
          <a:latin typeface="Calibri"/>
          <a:ea typeface="+mn-ea"/>
          <a:cs typeface="Calibri"/>
        </a:defRPr>
      </a:lvl2pPr>
      <a:lvl3pPr marL="342900" indent="-114300" algn="l" defTabSz="457200" rtl="0" eaLnBrk="1" latinLnBrk="0" hangingPunct="1">
        <a:spcBef>
          <a:spcPct val="20000"/>
        </a:spcBef>
        <a:buSzPct val="80000"/>
        <a:buFont typeface="Arial"/>
        <a:buChar char="•"/>
        <a:defRPr sz="2000" kern="1200">
          <a:solidFill>
            <a:srgbClr val="595959"/>
          </a:solidFill>
          <a:latin typeface="Calibri"/>
          <a:ea typeface="+mn-ea"/>
          <a:cs typeface="Calibri"/>
        </a:defRPr>
      </a:lvl3pPr>
      <a:lvl4pPr marL="457200" indent="-114300" algn="l" defTabSz="457200" rtl="0" eaLnBrk="1" latinLnBrk="0" hangingPunct="1">
        <a:spcBef>
          <a:spcPct val="20000"/>
        </a:spcBef>
        <a:buSzPct val="70000"/>
        <a:buFont typeface="Wingdings" charset="2"/>
        <a:buChar char="§"/>
        <a:defRPr sz="1800" kern="1200">
          <a:solidFill>
            <a:srgbClr val="595959"/>
          </a:solidFill>
          <a:latin typeface="Calibri"/>
          <a:ea typeface="+mn-ea"/>
          <a:cs typeface="Calibri"/>
        </a:defRPr>
      </a:lvl4pPr>
      <a:lvl5pPr marL="571500" indent="-115888" algn="l" defTabSz="457200" rtl="0" eaLnBrk="1" latinLnBrk="0" hangingPunct="1">
        <a:spcBef>
          <a:spcPct val="20000"/>
        </a:spcBef>
        <a:buSzPct val="80000"/>
        <a:buFont typeface="Arial"/>
        <a:buChar char="•"/>
        <a:defRPr sz="1600" kern="1200">
          <a:solidFill>
            <a:srgbClr val="595959"/>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jpeg"/><Relationship Id="rId3" Type="http://schemas.openxmlformats.org/officeDocument/2006/relationships/image" Target="../media/image11.jpeg"/><Relationship Id="rId21" Type="http://schemas.openxmlformats.org/officeDocument/2006/relationships/image" Target="../media/image29.gif"/><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jpeg"/><Relationship Id="rId2" Type="http://schemas.openxmlformats.org/officeDocument/2006/relationships/notesSlide" Target="../notesSlides/notesSlide6.xml"/><Relationship Id="rId16" Type="http://schemas.openxmlformats.org/officeDocument/2006/relationships/image" Target="../media/image24.png"/><Relationship Id="rId20" Type="http://schemas.openxmlformats.org/officeDocument/2006/relationships/image" Target="../media/image28.jpeg"/><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 Id="rId22"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r>
              <a:rPr lang="en-US" sz="5400" dirty="0" smtClean="0">
                <a:solidFill>
                  <a:schemeClr val="tx1">
                    <a:lumMod val="75000"/>
                    <a:lumOff val="25000"/>
                  </a:schemeClr>
                </a:solidFill>
              </a:rPr>
              <a:t>RGV FOCUS</a:t>
            </a:r>
            <a:endParaRPr lang="en-US" sz="5400" dirty="0">
              <a:solidFill>
                <a:schemeClr val="tx1">
                  <a:lumMod val="75000"/>
                  <a:lumOff val="25000"/>
                </a:schemeClr>
              </a:solidFill>
            </a:endParaRPr>
          </a:p>
        </p:txBody>
      </p:sp>
      <p:sp>
        <p:nvSpPr>
          <p:cNvPr id="14" name="Subtitle 13"/>
          <p:cNvSpPr>
            <a:spLocks noGrp="1"/>
          </p:cNvSpPr>
          <p:nvPr>
            <p:ph type="subTitle" idx="1"/>
          </p:nvPr>
        </p:nvSpPr>
        <p:spPr>
          <a:xfrm>
            <a:off x="1947671" y="4919472"/>
            <a:ext cx="6774297" cy="454228"/>
          </a:xfrm>
        </p:spPr>
        <p:txBody>
          <a:bodyPr/>
          <a:lstStyle/>
          <a:p>
            <a:r>
              <a:rPr lang="en-US" dirty="0">
                <a:solidFill>
                  <a:schemeClr val="tx1">
                    <a:lumMod val="75000"/>
                    <a:lumOff val="25000"/>
                  </a:schemeClr>
                </a:solidFill>
              </a:rPr>
              <a:t>Educating the Children of Poverty Roundtable Update</a:t>
            </a:r>
          </a:p>
        </p:txBody>
      </p:sp>
      <p:sp>
        <p:nvSpPr>
          <p:cNvPr id="16" name="Text Placeholder 15"/>
          <p:cNvSpPr>
            <a:spLocks noGrp="1"/>
          </p:cNvSpPr>
          <p:nvPr>
            <p:ph type="body" sz="quarter" idx="11"/>
          </p:nvPr>
        </p:nvSpPr>
        <p:spPr>
          <a:xfrm>
            <a:off x="1947672" y="6318987"/>
            <a:ext cx="4497090" cy="228600"/>
          </a:xfrm>
        </p:spPr>
        <p:txBody>
          <a:bodyPr/>
          <a:lstStyle/>
          <a:p>
            <a:r>
              <a:rPr lang="en-US" sz="1600" dirty="0" smtClean="0"/>
              <a:t>September 12, 2016 | State Board of Education</a:t>
            </a:r>
            <a:endParaRPr lang="en-US" sz="1600" dirty="0"/>
          </a:p>
        </p:txBody>
      </p:sp>
      <p:sp>
        <p:nvSpPr>
          <p:cNvPr id="23" name="TextBox 22"/>
          <p:cNvSpPr txBox="1"/>
          <p:nvPr/>
        </p:nvSpPr>
        <p:spPr>
          <a:xfrm>
            <a:off x="-375755" y="4493723"/>
            <a:ext cx="184666" cy="369332"/>
          </a:xfrm>
          <a:prstGeom prst="rect">
            <a:avLst/>
          </a:prstGeom>
          <a:noFill/>
        </p:spPr>
        <p:txBody>
          <a:bodyPr wrap="none" rtlCol="0">
            <a:spAutoFit/>
          </a:bodyPr>
          <a:lstStyle/>
          <a:p>
            <a:endParaRPr lang="en-US"/>
          </a:p>
        </p:txBody>
      </p:sp>
      <p:pic>
        <p:nvPicPr>
          <p:cNvPr id="8"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1391" b="11391"/>
          <a:stretch>
            <a:fillRect/>
          </a:stretch>
        </p:blipFill>
        <p:spPr/>
      </p:pic>
    </p:spTree>
    <p:extLst>
      <p:ext uri="{BB962C8B-B14F-4D97-AF65-F5344CB8AC3E}">
        <p14:creationId xmlns:p14="http://schemas.microsoft.com/office/powerpoint/2010/main" val="2172332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Vision and Goals</a:t>
            </a:r>
            <a:endParaRPr lang="en-US" dirty="0"/>
          </a:p>
        </p:txBody>
      </p:sp>
      <p:sp>
        <p:nvSpPr>
          <p:cNvPr id="4" name="Content Placeholder 3"/>
          <p:cNvSpPr>
            <a:spLocks noGrp="1"/>
          </p:cNvSpPr>
          <p:nvPr>
            <p:ph sz="half" idx="1"/>
          </p:nvPr>
        </p:nvSpPr>
        <p:spPr>
          <a:xfrm>
            <a:off x="609600" y="1236555"/>
            <a:ext cx="8086344" cy="1066800"/>
          </a:xfrm>
        </p:spPr>
        <p:txBody>
          <a:bodyPr/>
          <a:lstStyle/>
          <a:p>
            <a:pPr marL="0" indent="0" algn="ctr">
              <a:buNone/>
            </a:pPr>
            <a:r>
              <a:rPr lang="en-US" sz="2800" b="1" i="1" dirty="0">
                <a:solidFill>
                  <a:schemeClr val="tx1">
                    <a:lumMod val="75000"/>
                    <a:lumOff val="25000"/>
                  </a:schemeClr>
                </a:solidFill>
              </a:rPr>
              <a:t>All RGV learners will achieve a degree or credential that leads to a meaningful career</a:t>
            </a:r>
          </a:p>
          <a:p>
            <a:pPr marL="0" indent="0" algn="ctr">
              <a:buNone/>
            </a:pPr>
            <a:endParaRPr lang="en-US" sz="2400" dirty="0">
              <a:solidFill>
                <a:schemeClr val="tx1">
                  <a:lumMod val="75000"/>
                  <a:lumOff val="25000"/>
                </a:schemeClr>
              </a:solidFill>
            </a:endParaRPr>
          </a:p>
        </p:txBody>
      </p:sp>
      <p:graphicFrame>
        <p:nvGraphicFramePr>
          <p:cNvPr id="6" name="Content Placeholder 5"/>
          <p:cNvGraphicFramePr>
            <a:graphicFrameLocks noGrp="1"/>
          </p:cNvGraphicFramePr>
          <p:nvPr>
            <p:ph sz="half" idx="2"/>
            <p:extLst/>
          </p:nvPr>
        </p:nvGraphicFramePr>
        <p:xfrm>
          <a:off x="666750" y="2314575"/>
          <a:ext cx="8086725"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FD717C24-F3AB-1F41-80B0-B39B062B2AE9}" type="slidenum">
              <a:rPr lang="en-US" smtClean="0"/>
              <a:t>10</a:t>
            </a:fld>
            <a:endParaRPr lang="en-US"/>
          </a:p>
        </p:txBody>
      </p:sp>
    </p:spTree>
    <p:extLst>
      <p:ext uri="{BB962C8B-B14F-4D97-AF65-F5344CB8AC3E}">
        <p14:creationId xmlns:p14="http://schemas.microsoft.com/office/powerpoint/2010/main" val="1313912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58271100"/>
              </p:ext>
            </p:extLst>
          </p:nvPr>
        </p:nvGraphicFramePr>
        <p:xfrm>
          <a:off x="457200" y="1143000"/>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Strategic Priorities</a:t>
            </a:r>
            <a:endParaRPr lang="en-US" dirty="0"/>
          </a:p>
        </p:txBody>
      </p:sp>
      <p:sp>
        <p:nvSpPr>
          <p:cNvPr id="2" name="Slide Number Placeholder 1"/>
          <p:cNvSpPr>
            <a:spLocks noGrp="1"/>
          </p:cNvSpPr>
          <p:nvPr>
            <p:ph type="sldNum" sz="quarter" idx="12"/>
          </p:nvPr>
        </p:nvSpPr>
        <p:spPr/>
        <p:txBody>
          <a:bodyPr/>
          <a:lstStyle/>
          <a:p>
            <a:fld id="{FD717C24-F3AB-1F41-80B0-B39B062B2AE9}" type="slidenum">
              <a:rPr lang="en-US" smtClean="0"/>
              <a:t>11</a:t>
            </a:fld>
            <a:endParaRPr lang="en-US"/>
          </a:p>
        </p:txBody>
      </p:sp>
      <p:sp>
        <p:nvSpPr>
          <p:cNvPr id="5" name="TextBox 4"/>
          <p:cNvSpPr txBox="1"/>
          <p:nvPr/>
        </p:nvSpPr>
        <p:spPr>
          <a:xfrm>
            <a:off x="521164" y="1515185"/>
            <a:ext cx="652743" cy="369332"/>
          </a:xfrm>
          <a:prstGeom prst="rect">
            <a:avLst/>
          </a:prstGeom>
          <a:noFill/>
        </p:spPr>
        <p:txBody>
          <a:bodyPr wrap="none" rtlCol="0">
            <a:spAutoFit/>
          </a:bodyPr>
          <a:lstStyle/>
          <a:p>
            <a:r>
              <a:rPr lang="en-US" dirty="0" smtClean="0">
                <a:solidFill>
                  <a:schemeClr val="tx1">
                    <a:lumMod val="75000"/>
                    <a:lumOff val="25000"/>
                  </a:schemeClr>
                </a:solidFill>
              </a:rPr>
              <a:t>2013</a:t>
            </a:r>
            <a:endParaRPr lang="en-US" dirty="0">
              <a:solidFill>
                <a:schemeClr val="tx1">
                  <a:lumMod val="75000"/>
                  <a:lumOff val="25000"/>
                </a:schemeClr>
              </a:solidFill>
            </a:endParaRPr>
          </a:p>
        </p:txBody>
      </p:sp>
      <p:sp>
        <p:nvSpPr>
          <p:cNvPr id="8" name="TextBox 7"/>
          <p:cNvSpPr txBox="1"/>
          <p:nvPr/>
        </p:nvSpPr>
        <p:spPr>
          <a:xfrm>
            <a:off x="1197340" y="3167772"/>
            <a:ext cx="652743" cy="369332"/>
          </a:xfrm>
          <a:prstGeom prst="rect">
            <a:avLst/>
          </a:prstGeom>
          <a:noFill/>
        </p:spPr>
        <p:txBody>
          <a:bodyPr wrap="none" rtlCol="0">
            <a:spAutoFit/>
          </a:bodyPr>
          <a:lstStyle/>
          <a:p>
            <a:r>
              <a:rPr lang="en-US" dirty="0" smtClean="0">
                <a:solidFill>
                  <a:schemeClr val="tx1">
                    <a:lumMod val="75000"/>
                    <a:lumOff val="25000"/>
                  </a:schemeClr>
                </a:solidFill>
              </a:rPr>
              <a:t>2015</a:t>
            </a:r>
            <a:endParaRPr lang="en-US" dirty="0">
              <a:solidFill>
                <a:schemeClr val="tx1">
                  <a:lumMod val="75000"/>
                  <a:lumOff val="25000"/>
                </a:schemeClr>
              </a:solidFill>
            </a:endParaRPr>
          </a:p>
        </p:txBody>
      </p:sp>
      <p:sp>
        <p:nvSpPr>
          <p:cNvPr id="9" name="TextBox 8"/>
          <p:cNvSpPr txBox="1"/>
          <p:nvPr/>
        </p:nvSpPr>
        <p:spPr>
          <a:xfrm>
            <a:off x="999935" y="2369628"/>
            <a:ext cx="652743" cy="369332"/>
          </a:xfrm>
          <a:prstGeom prst="rect">
            <a:avLst/>
          </a:prstGeom>
          <a:noFill/>
        </p:spPr>
        <p:txBody>
          <a:bodyPr wrap="none" rtlCol="0">
            <a:spAutoFit/>
          </a:bodyPr>
          <a:lstStyle/>
          <a:p>
            <a:r>
              <a:rPr lang="en-US" dirty="0" smtClean="0">
                <a:solidFill>
                  <a:schemeClr val="tx1">
                    <a:lumMod val="75000"/>
                    <a:lumOff val="25000"/>
                  </a:schemeClr>
                </a:solidFill>
              </a:rPr>
              <a:t>2013</a:t>
            </a:r>
            <a:endParaRPr lang="en-US" dirty="0">
              <a:solidFill>
                <a:schemeClr val="tx1">
                  <a:lumMod val="75000"/>
                  <a:lumOff val="25000"/>
                </a:schemeClr>
              </a:solidFill>
            </a:endParaRPr>
          </a:p>
        </p:txBody>
      </p:sp>
      <p:sp>
        <p:nvSpPr>
          <p:cNvPr id="10" name="TextBox 9"/>
          <p:cNvSpPr txBox="1"/>
          <p:nvPr/>
        </p:nvSpPr>
        <p:spPr>
          <a:xfrm>
            <a:off x="1197339" y="3965588"/>
            <a:ext cx="652743" cy="369332"/>
          </a:xfrm>
          <a:prstGeom prst="rect">
            <a:avLst/>
          </a:prstGeom>
          <a:noFill/>
        </p:spPr>
        <p:txBody>
          <a:bodyPr wrap="none" rtlCol="0">
            <a:spAutoFit/>
          </a:bodyPr>
          <a:lstStyle/>
          <a:p>
            <a:r>
              <a:rPr lang="en-US" dirty="0" smtClean="0">
                <a:solidFill>
                  <a:schemeClr val="tx1">
                    <a:lumMod val="75000"/>
                    <a:lumOff val="25000"/>
                  </a:schemeClr>
                </a:solidFill>
              </a:rPr>
              <a:t>2016</a:t>
            </a:r>
            <a:endParaRPr lang="en-US" dirty="0">
              <a:solidFill>
                <a:schemeClr val="tx1">
                  <a:lumMod val="75000"/>
                  <a:lumOff val="25000"/>
                </a:schemeClr>
              </a:solidFill>
            </a:endParaRPr>
          </a:p>
        </p:txBody>
      </p:sp>
    </p:spTree>
    <p:extLst>
      <p:ext uri="{BB962C8B-B14F-4D97-AF65-F5344CB8AC3E}">
        <p14:creationId xmlns:p14="http://schemas.microsoft.com/office/powerpoint/2010/main" val="2708925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Trending Above State: 7 out of 9</a:t>
            </a:r>
          </a:p>
        </p:txBody>
      </p:sp>
      <p:sp>
        <p:nvSpPr>
          <p:cNvPr id="3" name="Slide Number Placeholder 2"/>
          <p:cNvSpPr>
            <a:spLocks noGrp="1"/>
          </p:cNvSpPr>
          <p:nvPr>
            <p:ph type="sldNum" sz="quarter" idx="12"/>
          </p:nvPr>
        </p:nvSpPr>
        <p:spPr/>
        <p:txBody>
          <a:bodyPr/>
          <a:lstStyle/>
          <a:p>
            <a:fld id="{FD717C24-F3AB-1F41-80B0-B39B062B2AE9}" type="slidenum">
              <a:rPr lang="en-US" smtClean="0"/>
              <a:t>12</a:t>
            </a:fld>
            <a:endParaRPr lang="en-US"/>
          </a:p>
        </p:txBody>
      </p:sp>
      <p:pic>
        <p:nvPicPr>
          <p:cNvPr id="5" name="Picture 4"/>
          <p:cNvPicPr>
            <a:picLocks noChangeAspect="1"/>
          </p:cNvPicPr>
          <p:nvPr/>
        </p:nvPicPr>
        <p:blipFill>
          <a:blip r:embed="rId2"/>
          <a:stretch>
            <a:fillRect/>
          </a:stretch>
        </p:blipFill>
        <p:spPr>
          <a:xfrm>
            <a:off x="541118" y="1000121"/>
            <a:ext cx="8172058" cy="5284885"/>
          </a:xfrm>
          <a:prstGeom prst="rect">
            <a:avLst/>
          </a:prstGeom>
        </p:spPr>
      </p:pic>
    </p:spTree>
    <p:extLst>
      <p:ext uri="{BB962C8B-B14F-4D97-AF65-F5344CB8AC3E}">
        <p14:creationId xmlns:p14="http://schemas.microsoft.com/office/powerpoint/2010/main" val="3782519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850" y="2800350"/>
            <a:ext cx="8696325" cy="1277273"/>
          </a:xfrm>
          <a:prstGeom prst="rect">
            <a:avLst/>
          </a:prstGeom>
        </p:spPr>
        <p:txBody>
          <a:bodyPr wrap="square">
            <a:spAutoFit/>
          </a:bodyPr>
          <a:lstStyle/>
          <a:p>
            <a:pPr algn="ctr"/>
            <a:r>
              <a:rPr lang="en-US" sz="3600" b="1" i="1" dirty="0">
                <a:solidFill>
                  <a:schemeClr val="tx1">
                    <a:lumMod val="65000"/>
                    <a:lumOff val="35000"/>
                  </a:schemeClr>
                </a:solidFill>
                <a:latin typeface="Book Antiqua" panose="02040602050305030304" pitchFamily="18" charset="0"/>
              </a:rPr>
              <a:t>Progress moves at the speed of trust.</a:t>
            </a:r>
          </a:p>
          <a:p>
            <a:pPr algn="ctr"/>
            <a:endParaRPr lang="en-US" sz="800" dirty="0">
              <a:solidFill>
                <a:schemeClr val="tx1">
                  <a:lumMod val="65000"/>
                  <a:lumOff val="35000"/>
                </a:schemeClr>
              </a:solidFill>
            </a:endParaRPr>
          </a:p>
          <a:p>
            <a:pPr algn="r"/>
            <a:r>
              <a:rPr lang="en-US" sz="1100" dirty="0" smtClean="0">
                <a:solidFill>
                  <a:schemeClr val="tx1">
                    <a:lumMod val="65000"/>
                    <a:lumOff val="35000"/>
                  </a:schemeClr>
                </a:solidFill>
                <a:latin typeface="Book Antiqua" panose="02040602050305030304" pitchFamily="18" charset="0"/>
              </a:rPr>
              <a:t>~Angelo Gonzales,</a:t>
            </a:r>
          </a:p>
          <a:p>
            <a:pPr algn="r"/>
            <a:r>
              <a:rPr lang="en-US" sz="1100" dirty="0" smtClean="0">
                <a:solidFill>
                  <a:schemeClr val="tx1">
                    <a:lumMod val="65000"/>
                    <a:lumOff val="35000"/>
                  </a:schemeClr>
                </a:solidFill>
                <a:latin typeface="Book Antiqua" panose="02040602050305030304" pitchFamily="18" charset="0"/>
              </a:rPr>
              <a:t>Mission: Graduate (New Mexico)</a:t>
            </a:r>
          </a:p>
          <a:p>
            <a:pPr algn="r"/>
            <a:endParaRPr lang="en-US" sz="1100" dirty="0">
              <a:solidFill>
                <a:schemeClr val="tx1">
                  <a:lumMod val="65000"/>
                  <a:lumOff val="35000"/>
                </a:schemeClr>
              </a:solidFill>
              <a:latin typeface="Book Antiqua" panose="02040602050305030304" pitchFamily="18" charset="0"/>
            </a:endParaRPr>
          </a:p>
        </p:txBody>
      </p:sp>
      <p:sp>
        <p:nvSpPr>
          <p:cNvPr id="5" name="Slide Number Placeholder 4"/>
          <p:cNvSpPr>
            <a:spLocks noGrp="1"/>
          </p:cNvSpPr>
          <p:nvPr>
            <p:ph type="sldNum" sz="quarter" idx="12"/>
          </p:nvPr>
        </p:nvSpPr>
        <p:spPr/>
        <p:txBody>
          <a:bodyPr/>
          <a:lstStyle/>
          <a:p>
            <a:fld id="{FD717C24-F3AB-1F41-80B0-B39B062B2AE9}" type="slidenum">
              <a:rPr lang="en-US" smtClean="0"/>
              <a:t>13</a:t>
            </a:fld>
            <a:endParaRPr lang="en-US"/>
          </a:p>
        </p:txBody>
      </p:sp>
    </p:spTree>
    <p:extLst>
      <p:ext uri="{BB962C8B-B14F-4D97-AF65-F5344CB8AC3E}">
        <p14:creationId xmlns:p14="http://schemas.microsoft.com/office/powerpoint/2010/main" val="241851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1057275" y="1276361"/>
            <a:ext cx="7229476" cy="4707344"/>
          </a:xfrm>
        </p:spPr>
        <p:txBody>
          <a:bodyPr>
            <a:normAutofit fontScale="90000"/>
          </a:bodyPr>
          <a:lstStyle/>
          <a:p>
            <a:pPr algn="ctr"/>
            <a:r>
              <a:rPr lang="en-US" sz="2400" dirty="0" smtClean="0">
                <a:solidFill>
                  <a:schemeClr val="tx1">
                    <a:lumMod val="50000"/>
                    <a:lumOff val="50000"/>
                  </a:schemeClr>
                </a:solidFill>
                <a:latin typeface="Gill Sans MT" panose="020B0502020104020203" pitchFamily="34" charset="0"/>
              </a:rPr>
              <a:t>Luzelma Canales, Executive </a:t>
            </a:r>
            <a:r>
              <a:rPr lang="en-US" sz="2400" dirty="0">
                <a:solidFill>
                  <a:schemeClr val="tx1">
                    <a:lumMod val="50000"/>
                    <a:lumOff val="50000"/>
                  </a:schemeClr>
                </a:solidFill>
                <a:latin typeface="Gill Sans MT" panose="020B0502020104020203" pitchFamily="34" charset="0"/>
              </a:rPr>
              <a:t>Director</a:t>
            </a:r>
            <a:br>
              <a:rPr lang="en-US" sz="2400" dirty="0">
                <a:solidFill>
                  <a:schemeClr val="tx1">
                    <a:lumMod val="50000"/>
                    <a:lumOff val="50000"/>
                  </a:schemeClr>
                </a:solidFill>
                <a:latin typeface="Gill Sans MT" panose="020B0502020104020203" pitchFamily="34" charset="0"/>
              </a:rPr>
            </a:br>
            <a:r>
              <a:rPr lang="en-US" sz="2400" dirty="0" smtClean="0">
                <a:solidFill>
                  <a:schemeClr val="tx1">
                    <a:lumMod val="50000"/>
                    <a:lumOff val="50000"/>
                  </a:schemeClr>
                </a:solidFill>
                <a:latin typeface="Gill Sans MT" panose="020B0502020104020203" pitchFamily="34" charset="0"/>
              </a:rPr>
              <a:t>956-225-5535 </a:t>
            </a:r>
            <a:r>
              <a:rPr lang="en-US" sz="2400" dirty="0">
                <a:solidFill>
                  <a:schemeClr val="tx1">
                    <a:lumMod val="50000"/>
                    <a:lumOff val="50000"/>
                  </a:schemeClr>
                </a:solidFill>
                <a:latin typeface="Gill Sans MT" panose="020B0502020104020203" pitchFamily="34" charset="0"/>
              </a:rPr>
              <a:t>| </a:t>
            </a:r>
            <a:r>
              <a:rPr lang="en-US" sz="2400" dirty="0" smtClean="0">
                <a:solidFill>
                  <a:schemeClr val="tx1">
                    <a:lumMod val="50000"/>
                    <a:lumOff val="50000"/>
                  </a:schemeClr>
                </a:solidFill>
                <a:latin typeface="Gill Sans MT" panose="020B0502020104020203" pitchFamily="34" charset="0"/>
              </a:rPr>
              <a:t>lcanales@cftexas.org </a:t>
            </a:r>
            <a:br>
              <a:rPr lang="en-US" sz="2400" dirty="0" smtClean="0">
                <a:solidFill>
                  <a:schemeClr val="tx1">
                    <a:lumMod val="50000"/>
                    <a:lumOff val="50000"/>
                  </a:schemeClr>
                </a:solidFill>
                <a:latin typeface="Gill Sans MT" panose="020B0502020104020203" pitchFamily="34" charset="0"/>
              </a:rPr>
            </a:br>
            <a:r>
              <a:rPr lang="en-US" sz="2400" dirty="0" smtClean="0">
                <a:solidFill>
                  <a:schemeClr val="tx1">
                    <a:lumMod val="50000"/>
                    <a:lumOff val="50000"/>
                  </a:schemeClr>
                </a:solidFill>
                <a:latin typeface="Gill Sans MT" panose="020B0502020104020203" pitchFamily="34" charset="0"/>
              </a:rPr>
              <a:t/>
            </a:r>
            <a:br>
              <a:rPr lang="en-US" sz="2400" dirty="0" smtClean="0">
                <a:solidFill>
                  <a:schemeClr val="tx1">
                    <a:lumMod val="50000"/>
                    <a:lumOff val="50000"/>
                  </a:schemeClr>
                </a:solidFill>
                <a:latin typeface="Gill Sans MT" panose="020B0502020104020203" pitchFamily="34" charset="0"/>
              </a:rPr>
            </a:br>
            <a:r>
              <a:rPr lang="en-US" sz="2400" dirty="0">
                <a:solidFill>
                  <a:schemeClr val="tx1">
                    <a:lumMod val="50000"/>
                    <a:lumOff val="50000"/>
                  </a:schemeClr>
                </a:solidFill>
                <a:latin typeface="Gill Sans MT" panose="020B0502020104020203" pitchFamily="34" charset="0"/>
              </a:rPr>
              <a:t>Eugenio Longoria </a:t>
            </a:r>
            <a:r>
              <a:rPr lang="en-US" sz="2400" dirty="0" err="1">
                <a:solidFill>
                  <a:schemeClr val="tx1">
                    <a:lumMod val="50000"/>
                    <a:lumOff val="50000"/>
                  </a:schemeClr>
                </a:solidFill>
                <a:latin typeface="Gill Sans MT" panose="020B0502020104020203" pitchFamily="34" charset="0"/>
              </a:rPr>
              <a:t>Sáenz</a:t>
            </a:r>
            <a:r>
              <a:rPr lang="en-US" sz="2400" dirty="0">
                <a:solidFill>
                  <a:schemeClr val="tx1">
                    <a:lumMod val="50000"/>
                    <a:lumOff val="50000"/>
                  </a:schemeClr>
                </a:solidFill>
                <a:latin typeface="Gill Sans MT" panose="020B0502020104020203" pitchFamily="34" charset="0"/>
              </a:rPr>
              <a:t>, </a:t>
            </a:r>
            <a:r>
              <a:rPr lang="en-US" sz="2400" dirty="0" smtClean="0">
                <a:solidFill>
                  <a:schemeClr val="tx1">
                    <a:lumMod val="50000"/>
                    <a:lumOff val="50000"/>
                  </a:schemeClr>
                </a:solidFill>
                <a:latin typeface="Gill Sans MT" panose="020B0502020104020203" pitchFamily="34" charset="0"/>
              </a:rPr>
              <a:t>Deputy Director</a:t>
            </a:r>
            <a:r>
              <a:rPr lang="en-US" sz="2400" dirty="0">
                <a:solidFill>
                  <a:schemeClr val="tx1">
                    <a:lumMod val="50000"/>
                    <a:lumOff val="50000"/>
                  </a:schemeClr>
                </a:solidFill>
                <a:latin typeface="Gill Sans MT" panose="020B0502020104020203" pitchFamily="34" charset="0"/>
              </a:rPr>
              <a:t/>
            </a:r>
            <a:br>
              <a:rPr lang="en-US" sz="2400" dirty="0">
                <a:solidFill>
                  <a:schemeClr val="tx1">
                    <a:lumMod val="50000"/>
                    <a:lumOff val="50000"/>
                  </a:schemeClr>
                </a:solidFill>
                <a:latin typeface="Gill Sans MT" panose="020B0502020104020203" pitchFamily="34" charset="0"/>
              </a:rPr>
            </a:br>
            <a:r>
              <a:rPr lang="en-US" sz="2400" dirty="0" smtClean="0">
                <a:solidFill>
                  <a:schemeClr val="tx1">
                    <a:lumMod val="50000"/>
                    <a:lumOff val="50000"/>
                  </a:schemeClr>
                </a:solidFill>
                <a:latin typeface="Gill Sans MT" panose="020B0502020104020203" pitchFamily="34" charset="0"/>
              </a:rPr>
              <a:t>814-321-3515 </a:t>
            </a:r>
            <a:r>
              <a:rPr lang="en-US" sz="2400" dirty="0">
                <a:solidFill>
                  <a:schemeClr val="tx1">
                    <a:lumMod val="50000"/>
                    <a:lumOff val="50000"/>
                  </a:schemeClr>
                </a:solidFill>
                <a:latin typeface="Gill Sans MT" panose="020B0502020104020203" pitchFamily="34" charset="0"/>
              </a:rPr>
              <a:t>| </a:t>
            </a:r>
            <a:r>
              <a:rPr lang="en-US" sz="2400" dirty="0" smtClean="0">
                <a:solidFill>
                  <a:schemeClr val="tx1">
                    <a:lumMod val="50000"/>
                    <a:lumOff val="50000"/>
                  </a:schemeClr>
                </a:solidFill>
                <a:latin typeface="Gill Sans MT" panose="020B0502020104020203" pitchFamily="34" charset="0"/>
              </a:rPr>
              <a:t>esaenz@cftexas.org </a:t>
            </a:r>
            <a:r>
              <a:rPr lang="en-US" sz="2400" dirty="0">
                <a:solidFill>
                  <a:schemeClr val="tx1">
                    <a:lumMod val="50000"/>
                    <a:lumOff val="50000"/>
                  </a:schemeClr>
                </a:solidFill>
                <a:latin typeface="Gill Sans MT" panose="020B0502020104020203" pitchFamily="34" charset="0"/>
              </a:rPr>
              <a:t/>
            </a:r>
            <a:br>
              <a:rPr lang="en-US" sz="2400" dirty="0">
                <a:solidFill>
                  <a:schemeClr val="tx1">
                    <a:lumMod val="50000"/>
                    <a:lumOff val="50000"/>
                  </a:schemeClr>
                </a:solidFill>
                <a:latin typeface="Gill Sans MT" panose="020B0502020104020203" pitchFamily="34" charset="0"/>
              </a:rPr>
            </a:br>
            <a:r>
              <a:rPr lang="en-US" sz="2400" dirty="0" smtClean="0">
                <a:solidFill>
                  <a:schemeClr val="tx1">
                    <a:lumMod val="50000"/>
                    <a:lumOff val="50000"/>
                  </a:schemeClr>
                </a:solidFill>
                <a:latin typeface="Gill Sans MT" panose="020B0502020104020203" pitchFamily="34" charset="0"/>
              </a:rPr>
              <a:t/>
            </a:r>
            <a:br>
              <a:rPr lang="en-US" sz="2400" dirty="0" smtClean="0">
                <a:solidFill>
                  <a:schemeClr val="tx1">
                    <a:lumMod val="50000"/>
                    <a:lumOff val="50000"/>
                  </a:schemeClr>
                </a:solidFill>
                <a:latin typeface="Gill Sans MT" panose="020B0502020104020203" pitchFamily="34" charset="0"/>
              </a:rPr>
            </a:br>
            <a:r>
              <a:rPr lang="en-US" sz="2400" dirty="0" smtClean="0">
                <a:solidFill>
                  <a:schemeClr val="tx1">
                    <a:lumMod val="50000"/>
                    <a:lumOff val="50000"/>
                  </a:schemeClr>
                </a:solidFill>
                <a:latin typeface="Gill Sans MT" panose="020B0502020104020203" pitchFamily="34" charset="0"/>
              </a:rPr>
              <a:t>Mar</a:t>
            </a:r>
            <a:r>
              <a:rPr lang="en-US" sz="2400" dirty="0">
                <a:solidFill>
                  <a:schemeClr val="tx1">
                    <a:lumMod val="50000"/>
                    <a:lumOff val="50000"/>
                  </a:schemeClr>
                </a:solidFill>
                <a:latin typeface="Gill Sans MT" panose="020B0502020104020203" pitchFamily="34" charset="0"/>
              </a:rPr>
              <a:t>í</a:t>
            </a:r>
            <a:r>
              <a:rPr lang="en-US" sz="2400" dirty="0" smtClean="0">
                <a:solidFill>
                  <a:schemeClr val="tx1">
                    <a:lumMod val="50000"/>
                    <a:lumOff val="50000"/>
                  </a:schemeClr>
                </a:solidFill>
                <a:latin typeface="Gill Sans MT" panose="020B0502020104020203" pitchFamily="34" charset="0"/>
              </a:rPr>
              <a:t>a Esther Rodr</a:t>
            </a:r>
            <a:r>
              <a:rPr lang="en-US" sz="2400" dirty="0">
                <a:solidFill>
                  <a:schemeClr val="tx1">
                    <a:lumMod val="50000"/>
                    <a:lumOff val="50000"/>
                  </a:schemeClr>
                </a:solidFill>
                <a:latin typeface="Gill Sans MT" panose="020B0502020104020203" pitchFamily="34" charset="0"/>
              </a:rPr>
              <a:t>í</a:t>
            </a:r>
            <a:r>
              <a:rPr lang="en-US" sz="2400" dirty="0" smtClean="0">
                <a:solidFill>
                  <a:schemeClr val="tx1">
                    <a:lumMod val="50000"/>
                    <a:lumOff val="50000"/>
                  </a:schemeClr>
                </a:solidFill>
                <a:latin typeface="Gill Sans MT" panose="020B0502020104020203" pitchFamily="34" charset="0"/>
              </a:rPr>
              <a:t>guez, Associate</a:t>
            </a:r>
            <a:br>
              <a:rPr lang="en-US" sz="2400" dirty="0" smtClean="0">
                <a:solidFill>
                  <a:schemeClr val="tx1">
                    <a:lumMod val="50000"/>
                    <a:lumOff val="50000"/>
                  </a:schemeClr>
                </a:solidFill>
                <a:latin typeface="Gill Sans MT" panose="020B0502020104020203" pitchFamily="34" charset="0"/>
              </a:rPr>
            </a:br>
            <a:r>
              <a:rPr lang="en-US" sz="2400" dirty="0" smtClean="0">
                <a:solidFill>
                  <a:schemeClr val="tx1">
                    <a:lumMod val="50000"/>
                    <a:lumOff val="50000"/>
                  </a:schemeClr>
                </a:solidFill>
                <a:latin typeface="Gill Sans MT" panose="020B0502020104020203" pitchFamily="34" charset="0"/>
              </a:rPr>
              <a:t>956-802-2142 </a:t>
            </a:r>
            <a:r>
              <a:rPr lang="en-US" sz="2400" dirty="0">
                <a:solidFill>
                  <a:schemeClr val="tx1">
                    <a:lumMod val="50000"/>
                    <a:lumOff val="50000"/>
                  </a:schemeClr>
                </a:solidFill>
                <a:latin typeface="Gill Sans MT" panose="020B0502020104020203" pitchFamily="34" charset="0"/>
              </a:rPr>
              <a:t>| </a:t>
            </a:r>
            <a:r>
              <a:rPr lang="en-US" sz="2400" dirty="0" smtClean="0">
                <a:solidFill>
                  <a:schemeClr val="tx1">
                    <a:lumMod val="50000"/>
                    <a:lumOff val="50000"/>
                  </a:schemeClr>
                </a:solidFill>
                <a:latin typeface="Gill Sans MT" panose="020B0502020104020203" pitchFamily="34" charset="0"/>
              </a:rPr>
              <a:t>erodriguez@cftexas.org </a:t>
            </a:r>
            <a:r>
              <a:rPr lang="en-US" sz="2400" dirty="0">
                <a:solidFill>
                  <a:schemeClr val="tx1">
                    <a:lumMod val="50000"/>
                    <a:lumOff val="50000"/>
                  </a:schemeClr>
                </a:solidFill>
                <a:latin typeface="Gill Sans MT" panose="020B0502020104020203" pitchFamily="34" charset="0"/>
              </a:rPr>
              <a:t/>
            </a:r>
            <a:br>
              <a:rPr lang="en-US" sz="2400" dirty="0">
                <a:solidFill>
                  <a:schemeClr val="tx1">
                    <a:lumMod val="50000"/>
                    <a:lumOff val="50000"/>
                  </a:schemeClr>
                </a:solidFill>
                <a:latin typeface="Gill Sans MT" panose="020B0502020104020203" pitchFamily="34" charset="0"/>
              </a:rPr>
            </a:br>
            <a:r>
              <a:rPr lang="en-US" sz="2400" dirty="0">
                <a:solidFill>
                  <a:schemeClr val="tx1">
                    <a:lumMod val="50000"/>
                    <a:lumOff val="50000"/>
                  </a:schemeClr>
                </a:solidFill>
                <a:latin typeface="Gill Sans MT" panose="020B0502020104020203" pitchFamily="34" charset="0"/>
              </a:rPr>
              <a:t/>
            </a:r>
            <a:br>
              <a:rPr lang="en-US" sz="2400" dirty="0">
                <a:solidFill>
                  <a:schemeClr val="tx1">
                    <a:lumMod val="50000"/>
                    <a:lumOff val="50000"/>
                  </a:schemeClr>
                </a:solidFill>
                <a:latin typeface="Gill Sans MT" panose="020B0502020104020203" pitchFamily="34" charset="0"/>
              </a:rPr>
            </a:br>
            <a:r>
              <a:rPr lang="en-US" sz="2400" dirty="0" smtClean="0">
                <a:solidFill>
                  <a:schemeClr val="tx1">
                    <a:lumMod val="50000"/>
                    <a:lumOff val="50000"/>
                  </a:schemeClr>
                </a:solidFill>
                <a:latin typeface="Gill Sans MT" panose="020B0502020104020203" pitchFamily="34" charset="0"/>
              </a:rPr>
              <a:t>David Franco, Associate</a:t>
            </a:r>
            <a:r>
              <a:rPr lang="en-US" sz="2400" dirty="0">
                <a:solidFill>
                  <a:schemeClr val="tx1">
                    <a:lumMod val="50000"/>
                    <a:lumOff val="50000"/>
                  </a:schemeClr>
                </a:solidFill>
                <a:latin typeface="Gill Sans MT" panose="020B0502020104020203" pitchFamily="34" charset="0"/>
              </a:rPr>
              <a:t/>
            </a:r>
            <a:br>
              <a:rPr lang="en-US" sz="2400" dirty="0">
                <a:solidFill>
                  <a:schemeClr val="tx1">
                    <a:lumMod val="50000"/>
                    <a:lumOff val="50000"/>
                  </a:schemeClr>
                </a:solidFill>
                <a:latin typeface="Gill Sans MT" panose="020B0502020104020203" pitchFamily="34" charset="0"/>
              </a:rPr>
            </a:br>
            <a:r>
              <a:rPr lang="en-US" sz="2400" dirty="0" smtClean="0">
                <a:solidFill>
                  <a:schemeClr val="tx1">
                    <a:lumMod val="50000"/>
                    <a:lumOff val="50000"/>
                  </a:schemeClr>
                </a:solidFill>
                <a:latin typeface="Gill Sans MT" panose="020B0502020104020203" pitchFamily="34" charset="0"/>
              </a:rPr>
              <a:t>214-750-4243 </a:t>
            </a:r>
            <a:r>
              <a:rPr lang="en-US" sz="2400" dirty="0">
                <a:solidFill>
                  <a:schemeClr val="tx1">
                    <a:lumMod val="50000"/>
                    <a:lumOff val="50000"/>
                  </a:schemeClr>
                </a:solidFill>
                <a:latin typeface="Gill Sans MT" panose="020B0502020104020203" pitchFamily="34" charset="0"/>
              </a:rPr>
              <a:t>| </a:t>
            </a:r>
            <a:r>
              <a:rPr lang="en-US" sz="2400" dirty="0" smtClean="0">
                <a:solidFill>
                  <a:schemeClr val="tx1">
                    <a:lumMod val="50000"/>
                    <a:lumOff val="50000"/>
                  </a:schemeClr>
                </a:solidFill>
                <a:latin typeface="Gill Sans MT" panose="020B0502020104020203" pitchFamily="34" charset="0"/>
              </a:rPr>
              <a:t>dfranco@cftexas.org </a:t>
            </a:r>
            <a:br>
              <a:rPr lang="en-US" sz="2400" dirty="0" smtClean="0">
                <a:solidFill>
                  <a:schemeClr val="tx1">
                    <a:lumMod val="50000"/>
                    <a:lumOff val="50000"/>
                  </a:schemeClr>
                </a:solidFill>
                <a:latin typeface="Gill Sans MT" panose="020B0502020104020203" pitchFamily="34" charset="0"/>
              </a:rPr>
            </a:br>
            <a:r>
              <a:rPr lang="en-US" sz="2400" dirty="0">
                <a:solidFill>
                  <a:schemeClr val="tx1">
                    <a:lumMod val="50000"/>
                    <a:lumOff val="50000"/>
                  </a:schemeClr>
                </a:solidFill>
                <a:latin typeface="Gill Sans MT" panose="020B0502020104020203" pitchFamily="34" charset="0"/>
              </a:rPr>
              <a:t/>
            </a:r>
            <a:br>
              <a:rPr lang="en-US" sz="2400" dirty="0">
                <a:solidFill>
                  <a:schemeClr val="tx1">
                    <a:lumMod val="50000"/>
                    <a:lumOff val="50000"/>
                  </a:schemeClr>
                </a:solidFill>
                <a:latin typeface="Gill Sans MT" panose="020B0502020104020203" pitchFamily="34" charset="0"/>
              </a:rPr>
            </a:br>
            <a:r>
              <a:rPr lang="en-US" sz="2400" dirty="0" smtClean="0">
                <a:solidFill>
                  <a:schemeClr val="tx1">
                    <a:lumMod val="50000"/>
                    <a:lumOff val="50000"/>
                  </a:schemeClr>
                </a:solidFill>
                <a:latin typeface="Gill Sans MT" panose="020B0502020104020203" pitchFamily="34" charset="0"/>
              </a:rPr>
              <a:t>Melba D. Garcia, Team Assistant</a:t>
            </a:r>
            <a:br>
              <a:rPr lang="en-US" sz="2400" dirty="0" smtClean="0">
                <a:solidFill>
                  <a:schemeClr val="tx1">
                    <a:lumMod val="50000"/>
                    <a:lumOff val="50000"/>
                  </a:schemeClr>
                </a:solidFill>
                <a:latin typeface="Gill Sans MT" panose="020B0502020104020203" pitchFamily="34" charset="0"/>
              </a:rPr>
            </a:br>
            <a:r>
              <a:rPr lang="en-US" sz="2400" dirty="0">
                <a:solidFill>
                  <a:schemeClr val="tx1">
                    <a:lumMod val="50000"/>
                    <a:lumOff val="50000"/>
                  </a:schemeClr>
                </a:solidFill>
                <a:latin typeface="Gill Sans MT" panose="020B0502020104020203" pitchFamily="34" charset="0"/>
              </a:rPr>
              <a:t>830-591-3380 </a:t>
            </a:r>
            <a:r>
              <a:rPr lang="en-US" sz="2400" dirty="0" smtClean="0">
                <a:solidFill>
                  <a:schemeClr val="tx1">
                    <a:lumMod val="50000"/>
                    <a:lumOff val="50000"/>
                  </a:schemeClr>
                </a:solidFill>
                <a:latin typeface="Gill Sans MT" panose="020B0502020104020203" pitchFamily="34" charset="0"/>
              </a:rPr>
              <a:t>| mgarcia@cftexas.org </a:t>
            </a:r>
            <a:r>
              <a:rPr lang="en-US" sz="2400" dirty="0">
                <a:solidFill>
                  <a:schemeClr val="tx1">
                    <a:lumMod val="50000"/>
                    <a:lumOff val="50000"/>
                  </a:schemeClr>
                </a:solidFill>
                <a:latin typeface="Gill Sans MT" panose="020B0502020104020203" pitchFamily="34" charset="0"/>
              </a:rPr>
              <a:t/>
            </a:r>
            <a:br>
              <a:rPr lang="en-US" sz="2400" dirty="0">
                <a:solidFill>
                  <a:schemeClr val="tx1">
                    <a:lumMod val="50000"/>
                    <a:lumOff val="50000"/>
                  </a:schemeClr>
                </a:solidFill>
                <a:latin typeface="Gill Sans MT" panose="020B0502020104020203" pitchFamily="34" charset="0"/>
              </a:rPr>
            </a:br>
            <a:r>
              <a:rPr lang="en-US" sz="2700" dirty="0" smtClean="0">
                <a:solidFill>
                  <a:schemeClr val="tx1">
                    <a:lumMod val="50000"/>
                    <a:lumOff val="50000"/>
                  </a:schemeClr>
                </a:solidFill>
                <a:latin typeface="Gill Sans MT" panose="020B0502020104020203" pitchFamily="34" charset="0"/>
              </a:rPr>
              <a:t/>
            </a:r>
            <a:br>
              <a:rPr lang="en-US" sz="2700" dirty="0" smtClean="0">
                <a:solidFill>
                  <a:schemeClr val="tx1">
                    <a:lumMod val="50000"/>
                    <a:lumOff val="50000"/>
                  </a:schemeClr>
                </a:solidFill>
                <a:latin typeface="Gill Sans MT" panose="020B0502020104020203" pitchFamily="34" charset="0"/>
              </a:rPr>
            </a:br>
            <a:r>
              <a:rPr lang="en-US" sz="3100" dirty="0" smtClean="0">
                <a:solidFill>
                  <a:schemeClr val="tx1">
                    <a:lumMod val="50000"/>
                    <a:lumOff val="50000"/>
                  </a:schemeClr>
                </a:solidFill>
                <a:latin typeface="+mj-lt"/>
              </a:rPr>
              <a:t> </a:t>
            </a:r>
            <a:endParaRPr lang="en-US" sz="3100" dirty="0">
              <a:solidFill>
                <a:schemeClr val="tx1">
                  <a:lumMod val="50000"/>
                  <a:lumOff val="50000"/>
                </a:schemeClr>
              </a:solidFill>
              <a:latin typeface="+mj-lt"/>
            </a:endParaRPr>
          </a:p>
        </p:txBody>
      </p:sp>
      <p:sp>
        <p:nvSpPr>
          <p:cNvPr id="2" name="Rectangle 1"/>
          <p:cNvSpPr/>
          <p:nvPr/>
        </p:nvSpPr>
        <p:spPr>
          <a:xfrm>
            <a:off x="1627094" y="6165573"/>
            <a:ext cx="6659658" cy="523220"/>
          </a:xfrm>
          <a:prstGeom prst="rect">
            <a:avLst/>
          </a:prstGeom>
        </p:spPr>
        <p:txBody>
          <a:bodyPr wrap="square">
            <a:spAutoFit/>
          </a:bodyPr>
          <a:lstStyle/>
          <a:p>
            <a:pPr algn="ctr"/>
            <a:r>
              <a:rPr lang="en-US" sz="2800" dirty="0" smtClean="0">
                <a:solidFill>
                  <a:schemeClr val="accent1"/>
                </a:solidFill>
              </a:rPr>
              <a:t>http</a:t>
            </a:r>
            <a:r>
              <a:rPr lang="en-US" sz="2800" dirty="0">
                <a:solidFill>
                  <a:schemeClr val="accent1"/>
                </a:solidFill>
              </a:rPr>
              <a:t>://</a:t>
            </a:r>
            <a:r>
              <a:rPr lang="en-US" sz="2800" dirty="0" smtClean="0">
                <a:solidFill>
                  <a:schemeClr val="accent1"/>
                </a:solidFill>
              </a:rPr>
              <a:t>rgvfocus.org</a:t>
            </a:r>
            <a:r>
              <a:rPr lang="en-US" sz="2800" dirty="0" smtClean="0">
                <a:solidFill>
                  <a:srgbClr val="5F91AC"/>
                </a:solidFill>
              </a:rPr>
              <a:t>	</a:t>
            </a:r>
            <a:endParaRPr lang="en-US" sz="2800" dirty="0">
              <a:solidFill>
                <a:srgbClr val="5F91AC"/>
              </a:solidFill>
            </a:endParaRPr>
          </a:p>
        </p:txBody>
      </p:sp>
      <p:sp>
        <p:nvSpPr>
          <p:cNvPr id="4" name="Rectangle 3"/>
          <p:cNvSpPr/>
          <p:nvPr/>
        </p:nvSpPr>
        <p:spPr>
          <a:xfrm>
            <a:off x="671513" y="324535"/>
            <a:ext cx="6572250" cy="584775"/>
          </a:xfrm>
          <a:prstGeom prst="rect">
            <a:avLst/>
          </a:prstGeom>
        </p:spPr>
        <p:txBody>
          <a:bodyPr wrap="square">
            <a:spAutoFit/>
          </a:bodyPr>
          <a:lstStyle/>
          <a:p>
            <a:r>
              <a:rPr lang="en-US" sz="3200" dirty="0" smtClean="0">
                <a:solidFill>
                  <a:schemeClr val="bg1"/>
                </a:solidFill>
              </a:rPr>
              <a:t>Contact Information</a:t>
            </a:r>
            <a:endParaRPr lang="en-US" sz="3200" dirty="0">
              <a:solidFill>
                <a:schemeClr val="bg1"/>
              </a:solidFill>
            </a:endParaRPr>
          </a:p>
        </p:txBody>
      </p:sp>
      <p:sp>
        <p:nvSpPr>
          <p:cNvPr id="5" name="Slide Number Placeholder 4"/>
          <p:cNvSpPr>
            <a:spLocks noGrp="1"/>
          </p:cNvSpPr>
          <p:nvPr>
            <p:ph type="sldNum" sz="quarter" idx="12"/>
          </p:nvPr>
        </p:nvSpPr>
        <p:spPr/>
        <p:txBody>
          <a:bodyPr/>
          <a:lstStyle/>
          <a:p>
            <a:fld id="{FD717C24-F3AB-1F41-80B0-B39B062B2AE9}" type="slidenum">
              <a:rPr lang="en-US" smtClean="0"/>
              <a:t>14</a:t>
            </a:fld>
            <a:endParaRPr lang="en-US"/>
          </a:p>
        </p:txBody>
      </p:sp>
    </p:spTree>
    <p:extLst>
      <p:ext uri="{BB962C8B-B14F-4D97-AF65-F5344CB8AC3E}">
        <p14:creationId xmlns:p14="http://schemas.microsoft.com/office/powerpoint/2010/main" val="1862464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Young and Latino </a:t>
            </a:r>
            <a:endParaRPr lang="en-US" dirty="0"/>
          </a:p>
        </p:txBody>
      </p:sp>
      <p:sp>
        <p:nvSpPr>
          <p:cNvPr id="5" name="Content Placeholder 4"/>
          <p:cNvSpPr>
            <a:spLocks noGrp="1"/>
          </p:cNvSpPr>
          <p:nvPr>
            <p:ph sz="half" idx="4294967295"/>
          </p:nvPr>
        </p:nvSpPr>
        <p:spPr>
          <a:xfrm>
            <a:off x="5791200" y="1143000"/>
            <a:ext cx="2899954" cy="5257800"/>
          </a:xfr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0" indent="0">
              <a:buNone/>
            </a:pPr>
            <a:r>
              <a:rPr lang="en-US" dirty="0">
                <a:solidFill>
                  <a:schemeClr val="tx1">
                    <a:lumMod val="75000"/>
                    <a:lumOff val="25000"/>
                  </a:schemeClr>
                </a:solidFill>
                <a:latin typeface="+mj-lt"/>
              </a:rPr>
              <a:t>Population</a:t>
            </a:r>
          </a:p>
          <a:p>
            <a:pPr marL="342900" indent="-342900">
              <a:buFont typeface="Arial" panose="020B0604020202020204" pitchFamily="34" charset="0"/>
              <a:buChar char="•"/>
            </a:pPr>
            <a:r>
              <a:rPr lang="en-US" dirty="0">
                <a:solidFill>
                  <a:schemeClr val="tx1">
                    <a:lumMod val="75000"/>
                    <a:lumOff val="25000"/>
                  </a:schemeClr>
                </a:solidFill>
                <a:latin typeface="+mj-lt"/>
              </a:rPr>
              <a:t>1.3 Million </a:t>
            </a:r>
          </a:p>
          <a:p>
            <a:pPr marL="342900" indent="-342900">
              <a:buFont typeface="Arial" panose="020B0604020202020204" pitchFamily="34" charset="0"/>
              <a:buChar char="•"/>
            </a:pPr>
            <a:r>
              <a:rPr lang="en-US" dirty="0">
                <a:solidFill>
                  <a:schemeClr val="tx1">
                    <a:lumMod val="75000"/>
                    <a:lumOff val="25000"/>
                  </a:schemeClr>
                </a:solidFill>
                <a:latin typeface="+mj-lt"/>
              </a:rPr>
              <a:t>90% </a:t>
            </a:r>
            <a:r>
              <a:rPr lang="en-US" dirty="0" smtClean="0">
                <a:solidFill>
                  <a:schemeClr val="tx1">
                    <a:lumMod val="75000"/>
                    <a:lumOff val="25000"/>
                  </a:schemeClr>
                </a:solidFill>
                <a:latin typeface="+mj-lt"/>
              </a:rPr>
              <a:t>Latino</a:t>
            </a:r>
          </a:p>
          <a:p>
            <a:pPr marL="342900" indent="-342900">
              <a:buFont typeface="Arial" panose="020B0604020202020204" pitchFamily="34" charset="0"/>
              <a:buChar char="•"/>
            </a:pPr>
            <a:endParaRPr lang="en-US" dirty="0">
              <a:solidFill>
                <a:schemeClr val="tx1">
                  <a:lumMod val="75000"/>
                  <a:lumOff val="25000"/>
                </a:schemeClr>
              </a:solidFill>
              <a:latin typeface="+mj-lt"/>
            </a:endParaRPr>
          </a:p>
          <a:p>
            <a:pPr marL="0" indent="0">
              <a:buNone/>
            </a:pPr>
            <a:r>
              <a:rPr lang="en-US" dirty="0" smtClean="0">
                <a:solidFill>
                  <a:schemeClr val="tx1">
                    <a:lumMod val="75000"/>
                    <a:lumOff val="25000"/>
                  </a:schemeClr>
                </a:solidFill>
                <a:latin typeface="+mj-lt"/>
              </a:rPr>
              <a:t>Median </a:t>
            </a:r>
            <a:r>
              <a:rPr lang="en-US" dirty="0">
                <a:solidFill>
                  <a:schemeClr val="tx1">
                    <a:lumMod val="75000"/>
                    <a:lumOff val="25000"/>
                  </a:schemeClr>
                </a:solidFill>
                <a:latin typeface="+mj-lt"/>
              </a:rPr>
              <a:t>Age</a:t>
            </a:r>
          </a:p>
          <a:p>
            <a:pPr marL="285750" indent="-285750">
              <a:buFont typeface="Arial" panose="020B0604020202020204" pitchFamily="34" charset="0"/>
              <a:buChar char="•"/>
            </a:pPr>
            <a:r>
              <a:rPr lang="en-US" dirty="0" smtClean="0">
                <a:solidFill>
                  <a:schemeClr val="tx1">
                    <a:lumMod val="75000"/>
                    <a:lumOff val="25000"/>
                  </a:schemeClr>
                </a:solidFill>
                <a:latin typeface="+mj-lt"/>
              </a:rPr>
              <a:t>29 </a:t>
            </a:r>
            <a:r>
              <a:rPr lang="en-US" dirty="0">
                <a:solidFill>
                  <a:schemeClr val="tx1">
                    <a:lumMod val="75000"/>
                    <a:lumOff val="25000"/>
                  </a:schemeClr>
                </a:solidFill>
                <a:latin typeface="+mj-lt"/>
              </a:rPr>
              <a:t>years (RGV)</a:t>
            </a:r>
          </a:p>
          <a:p>
            <a:pPr marL="285750" indent="-285750">
              <a:buFont typeface="Arial" panose="020B0604020202020204" pitchFamily="34" charset="0"/>
              <a:buChar char="•"/>
            </a:pPr>
            <a:r>
              <a:rPr lang="en-US" dirty="0">
                <a:solidFill>
                  <a:schemeClr val="tx1">
                    <a:lumMod val="75000"/>
                    <a:lumOff val="25000"/>
                  </a:schemeClr>
                </a:solidFill>
                <a:latin typeface="+mj-lt"/>
              </a:rPr>
              <a:t>34 years (Texas)</a:t>
            </a:r>
          </a:p>
          <a:p>
            <a:pPr marL="285750" indent="-285750">
              <a:buFont typeface="Arial" panose="020B0604020202020204" pitchFamily="34" charset="0"/>
              <a:buChar char="•"/>
            </a:pPr>
            <a:r>
              <a:rPr lang="en-US" dirty="0">
                <a:solidFill>
                  <a:schemeClr val="tx1">
                    <a:lumMod val="75000"/>
                    <a:lumOff val="25000"/>
                  </a:schemeClr>
                </a:solidFill>
                <a:latin typeface="+mj-lt"/>
              </a:rPr>
              <a:t>37 years (US)</a:t>
            </a:r>
          </a:p>
          <a:p>
            <a:pPr marL="342900" indent="-342900">
              <a:buFont typeface="Arial" panose="020B0604020202020204" pitchFamily="34" charset="0"/>
              <a:buChar char="•"/>
            </a:pPr>
            <a:endParaRPr lang="en-US" dirty="0">
              <a:solidFill>
                <a:schemeClr val="tx1">
                  <a:lumMod val="75000"/>
                  <a:lumOff val="25000"/>
                </a:schemeClr>
              </a:solidFill>
              <a:latin typeface="+mj-lt"/>
            </a:endParaRPr>
          </a:p>
          <a:p>
            <a:pPr marL="0" indent="0">
              <a:buNone/>
            </a:pPr>
            <a:r>
              <a:rPr lang="en-US" dirty="0">
                <a:solidFill>
                  <a:schemeClr val="tx1">
                    <a:lumMod val="75000"/>
                    <a:lumOff val="25000"/>
                  </a:schemeClr>
                </a:solidFill>
                <a:latin typeface="+mj-lt"/>
              </a:rPr>
              <a:t>Area</a:t>
            </a:r>
          </a:p>
          <a:p>
            <a:pPr marL="342900" indent="-342900">
              <a:buFont typeface="Arial" panose="020B0604020202020204" pitchFamily="34" charset="0"/>
              <a:buChar char="•"/>
            </a:pPr>
            <a:r>
              <a:rPr lang="en-US" dirty="0" smtClean="0">
                <a:solidFill>
                  <a:schemeClr val="tx1">
                    <a:lumMod val="75000"/>
                    <a:lumOff val="25000"/>
                  </a:schemeClr>
                </a:solidFill>
                <a:latin typeface="+mj-lt"/>
              </a:rPr>
              <a:t>4,316 </a:t>
            </a:r>
            <a:r>
              <a:rPr lang="en-US" dirty="0">
                <a:solidFill>
                  <a:schemeClr val="tx1">
                    <a:lumMod val="75000"/>
                    <a:lumOff val="25000"/>
                  </a:schemeClr>
                </a:solidFill>
                <a:latin typeface="+mj-lt"/>
              </a:rPr>
              <a:t>square miles</a:t>
            </a:r>
          </a:p>
          <a:p>
            <a:pPr algn="ctr"/>
            <a:endParaRPr lang="en-US" dirty="0">
              <a:solidFill>
                <a:schemeClr val="tx1">
                  <a:lumMod val="75000"/>
                  <a:lumOff val="25000"/>
                </a:schemeClr>
              </a:solidFill>
              <a:latin typeface="+mj-lt"/>
            </a:endParaRPr>
          </a:p>
        </p:txBody>
      </p:sp>
      <p:sp>
        <p:nvSpPr>
          <p:cNvPr id="10" name="TextBox 9"/>
          <p:cNvSpPr txBox="1"/>
          <p:nvPr/>
        </p:nvSpPr>
        <p:spPr>
          <a:xfrm>
            <a:off x="524971" y="6023911"/>
            <a:ext cx="3810000" cy="246221"/>
          </a:xfrm>
          <a:prstGeom prst="rect">
            <a:avLst/>
          </a:prstGeom>
          <a:noFill/>
        </p:spPr>
        <p:txBody>
          <a:bodyPr wrap="square" rtlCol="0">
            <a:spAutoFit/>
          </a:bodyPr>
          <a:lstStyle/>
          <a:p>
            <a:r>
              <a:rPr lang="en-US" sz="1000" dirty="0"/>
              <a:t>Source: U.S. Census Bureau, 2010-2014 American Community Survey</a:t>
            </a:r>
          </a:p>
        </p:txBody>
      </p:sp>
      <p:sp>
        <p:nvSpPr>
          <p:cNvPr id="2" name="Slide Number Placeholder 1"/>
          <p:cNvSpPr>
            <a:spLocks noGrp="1"/>
          </p:cNvSpPr>
          <p:nvPr>
            <p:ph type="sldNum" sz="quarter" idx="12"/>
          </p:nvPr>
        </p:nvSpPr>
        <p:spPr/>
        <p:txBody>
          <a:bodyPr/>
          <a:lstStyle/>
          <a:p>
            <a:fld id="{FD717C24-F3AB-1F41-80B0-B39B062B2AE9}" type="slidenum">
              <a:rPr lang="en-US" smtClean="0"/>
              <a:t>2</a:t>
            </a:fld>
            <a:endParaRPr lang="en-US"/>
          </a:p>
        </p:txBody>
      </p:sp>
      <p:pic>
        <p:nvPicPr>
          <p:cNvPr id="6" name="Picture 5"/>
          <p:cNvPicPr>
            <a:picLocks noChangeAspect="1"/>
          </p:cNvPicPr>
          <p:nvPr/>
        </p:nvPicPr>
        <p:blipFill>
          <a:blip r:embed="rId3"/>
          <a:stretch>
            <a:fillRect/>
          </a:stretch>
        </p:blipFill>
        <p:spPr>
          <a:xfrm>
            <a:off x="657225" y="1379100"/>
            <a:ext cx="4889224" cy="4545450"/>
          </a:xfrm>
          <a:prstGeom prst="rect">
            <a:avLst/>
          </a:prstGeom>
          <a:noFill/>
        </p:spPr>
      </p:pic>
    </p:spTree>
    <p:extLst>
      <p:ext uri="{BB962C8B-B14F-4D97-AF65-F5344CB8AC3E}">
        <p14:creationId xmlns:p14="http://schemas.microsoft.com/office/powerpoint/2010/main" val="1789869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the National Poverty Rate</a:t>
            </a:r>
            <a:endParaRPr lang="en-US" dirty="0"/>
          </a:p>
        </p:txBody>
      </p:sp>
      <p:sp>
        <p:nvSpPr>
          <p:cNvPr id="6" name="TextBox 5"/>
          <p:cNvSpPr txBox="1"/>
          <p:nvPr/>
        </p:nvSpPr>
        <p:spPr>
          <a:xfrm>
            <a:off x="593270" y="6069054"/>
            <a:ext cx="4994729" cy="246221"/>
          </a:xfrm>
          <a:prstGeom prst="rect">
            <a:avLst/>
          </a:prstGeom>
          <a:noFill/>
        </p:spPr>
        <p:txBody>
          <a:bodyPr wrap="square" rtlCol="0">
            <a:spAutoFit/>
          </a:bodyPr>
          <a:lstStyle/>
          <a:p>
            <a:r>
              <a:rPr lang="en-US" sz="1000" dirty="0"/>
              <a:t>Source: U.S. Census Bureau, U.S. Census Bureau, </a:t>
            </a:r>
            <a:r>
              <a:rPr lang="en-US" sz="1000" dirty="0" smtClean="0"/>
              <a:t>2010-2014 </a:t>
            </a:r>
            <a:r>
              <a:rPr lang="en-US" sz="1000" dirty="0"/>
              <a:t>American Community Survey</a:t>
            </a:r>
          </a:p>
        </p:txBody>
      </p:sp>
      <p:sp>
        <p:nvSpPr>
          <p:cNvPr id="3" name="Slide Number Placeholder 2"/>
          <p:cNvSpPr>
            <a:spLocks noGrp="1"/>
          </p:cNvSpPr>
          <p:nvPr>
            <p:ph type="sldNum" sz="quarter" idx="12"/>
          </p:nvPr>
        </p:nvSpPr>
        <p:spPr/>
        <p:txBody>
          <a:bodyPr/>
          <a:lstStyle/>
          <a:p>
            <a:fld id="{FD717C24-F3AB-1F41-80B0-B39B062B2AE9}" type="slidenum">
              <a:rPr lang="en-US" smtClean="0"/>
              <a:t>3</a:t>
            </a:fld>
            <a:endParaRPr lang="en-US"/>
          </a:p>
        </p:txBody>
      </p:sp>
      <p:pic>
        <p:nvPicPr>
          <p:cNvPr id="5" name="Picture 4"/>
          <p:cNvPicPr>
            <a:picLocks noChangeAspect="1"/>
          </p:cNvPicPr>
          <p:nvPr/>
        </p:nvPicPr>
        <p:blipFill>
          <a:blip r:embed="rId2"/>
          <a:stretch>
            <a:fillRect/>
          </a:stretch>
        </p:blipFill>
        <p:spPr>
          <a:xfrm>
            <a:off x="593270" y="1238250"/>
            <a:ext cx="8258175" cy="4381500"/>
          </a:xfrm>
          <a:prstGeom prst="rect">
            <a:avLst/>
          </a:prstGeom>
        </p:spPr>
      </p:pic>
    </p:spTree>
    <p:extLst>
      <p:ext uri="{BB962C8B-B14F-4D97-AF65-F5344CB8AC3E}">
        <p14:creationId xmlns:p14="http://schemas.microsoft.com/office/powerpoint/2010/main" val="854781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Large Educational Disparities</a:t>
            </a:r>
            <a:endParaRPr lang="en-US" dirty="0"/>
          </a:p>
        </p:txBody>
      </p:sp>
      <p:sp>
        <p:nvSpPr>
          <p:cNvPr id="10" name="TextBox 9"/>
          <p:cNvSpPr txBox="1"/>
          <p:nvPr/>
        </p:nvSpPr>
        <p:spPr>
          <a:xfrm>
            <a:off x="529810" y="6172200"/>
            <a:ext cx="7924800" cy="230832"/>
          </a:xfrm>
          <a:prstGeom prst="rect">
            <a:avLst/>
          </a:prstGeom>
          <a:noFill/>
        </p:spPr>
        <p:txBody>
          <a:bodyPr wrap="square" rtlCol="0">
            <a:spAutoFit/>
          </a:bodyPr>
          <a:lstStyle/>
          <a:p>
            <a:r>
              <a:rPr lang="en-US" sz="900" dirty="0"/>
              <a:t>Source: U.S. Census Bureau, </a:t>
            </a:r>
            <a:r>
              <a:rPr lang="en-US" sz="900" dirty="0" smtClean="0"/>
              <a:t>2010-2014 </a:t>
            </a:r>
            <a:r>
              <a:rPr lang="en-US" sz="900" dirty="0"/>
              <a:t>American Community Survey</a:t>
            </a:r>
          </a:p>
        </p:txBody>
      </p:sp>
      <p:sp>
        <p:nvSpPr>
          <p:cNvPr id="6" name="Slide Number Placeholder 5"/>
          <p:cNvSpPr>
            <a:spLocks noGrp="1"/>
          </p:cNvSpPr>
          <p:nvPr>
            <p:ph type="sldNum" sz="quarter" idx="12"/>
          </p:nvPr>
        </p:nvSpPr>
        <p:spPr/>
        <p:txBody>
          <a:bodyPr/>
          <a:lstStyle/>
          <a:p>
            <a:fld id="{FD717C24-F3AB-1F41-80B0-B39B062B2AE9}" type="slidenum">
              <a:rPr lang="en-US" smtClean="0"/>
              <a:t>4</a:t>
            </a:fld>
            <a:endParaRPr lang="en-US"/>
          </a:p>
        </p:txBody>
      </p:sp>
      <p:pic>
        <p:nvPicPr>
          <p:cNvPr id="29" name="Picture 28"/>
          <p:cNvPicPr>
            <a:picLocks noChangeAspect="1"/>
          </p:cNvPicPr>
          <p:nvPr/>
        </p:nvPicPr>
        <p:blipFill>
          <a:blip r:embed="rId2"/>
          <a:stretch>
            <a:fillRect/>
          </a:stretch>
        </p:blipFill>
        <p:spPr>
          <a:xfrm>
            <a:off x="609056" y="1305672"/>
            <a:ext cx="8343900" cy="4810125"/>
          </a:xfrm>
          <a:prstGeom prst="rect">
            <a:avLst/>
          </a:prstGeom>
        </p:spPr>
      </p:pic>
    </p:spTree>
    <p:extLst>
      <p:ext uri="{BB962C8B-B14F-4D97-AF65-F5344CB8AC3E}">
        <p14:creationId xmlns:p14="http://schemas.microsoft.com/office/powerpoint/2010/main" val="4276352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RGV ISDs 7</a:t>
            </a:r>
            <a:r>
              <a:rPr lang="en-US" baseline="30000" dirty="0" smtClean="0"/>
              <a:t>th</a:t>
            </a:r>
            <a:r>
              <a:rPr lang="en-US" dirty="0" smtClean="0"/>
              <a:t> Grade Cohort Data</a:t>
            </a:r>
            <a:endParaRPr lang="en-US" dirty="0"/>
          </a:p>
        </p:txBody>
      </p:sp>
      <p:graphicFrame>
        <p:nvGraphicFramePr>
          <p:cNvPr id="4" name="Content Placeholder 3"/>
          <p:cNvGraphicFramePr>
            <a:graphicFrameLocks noGrp="1"/>
          </p:cNvGraphicFramePr>
          <p:nvPr>
            <p:ph idx="1"/>
            <p:extLst/>
          </p:nvPr>
        </p:nvGraphicFramePr>
        <p:xfrm>
          <a:off x="804863" y="1371600"/>
          <a:ext cx="7543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FD717C24-F3AB-1F41-80B0-B39B062B2AE9}" type="slidenum">
              <a:rPr lang="en-US" smtClean="0"/>
              <a:t>5</a:t>
            </a:fld>
            <a:endParaRPr lang="en-US"/>
          </a:p>
        </p:txBody>
      </p:sp>
    </p:spTree>
    <p:extLst>
      <p:ext uri="{BB962C8B-B14F-4D97-AF65-F5344CB8AC3E}">
        <p14:creationId xmlns:p14="http://schemas.microsoft.com/office/powerpoint/2010/main" val="404099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RGV ISDs 7</a:t>
            </a:r>
            <a:r>
              <a:rPr lang="en-US" baseline="30000" dirty="0" smtClean="0"/>
              <a:t>th</a:t>
            </a:r>
            <a:r>
              <a:rPr lang="en-US" dirty="0" smtClean="0"/>
              <a:t> Grade Cohort Data</a:t>
            </a:r>
            <a:endParaRPr lang="en-US" dirty="0"/>
          </a:p>
        </p:txBody>
      </p:sp>
      <p:graphicFrame>
        <p:nvGraphicFramePr>
          <p:cNvPr id="4" name="Content Placeholder 3"/>
          <p:cNvGraphicFramePr>
            <a:graphicFrameLocks noGrp="1"/>
          </p:cNvGraphicFramePr>
          <p:nvPr>
            <p:ph idx="1"/>
            <p:extLst/>
          </p:nvPr>
        </p:nvGraphicFramePr>
        <p:xfrm>
          <a:off x="804672" y="1944011"/>
          <a:ext cx="7543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2"/>
          <p:cNvSpPr txBox="1">
            <a:spLocks/>
          </p:cNvSpPr>
          <p:nvPr/>
        </p:nvSpPr>
        <p:spPr>
          <a:xfrm>
            <a:off x="501443" y="1077690"/>
            <a:ext cx="8185355" cy="914400"/>
          </a:xfrm>
          <a:prstGeom prst="rect">
            <a:avLst/>
          </a:prstGeom>
          <a:solidFill>
            <a:schemeClr val="accent1">
              <a:lumMod val="75000"/>
            </a:schemeClr>
          </a:solidFill>
        </p:spPr>
        <p:txBody>
          <a:bodyPr vert="horz" lIns="0" tIns="0" rIns="0" bIns="0" rtlCol="0" anchor="ctr" anchorCtr="0">
            <a:normAutofit fontScale="92500" lnSpcReduction="10000"/>
          </a:bodyPr>
          <a:lstStyle>
            <a:lvl1pPr algn="l" defTabSz="457200" rtl="0" eaLnBrk="1" latinLnBrk="0" hangingPunct="1">
              <a:spcBef>
                <a:spcPct val="0"/>
              </a:spcBef>
              <a:buNone/>
              <a:defRPr sz="3400" kern="1200">
                <a:solidFill>
                  <a:schemeClr val="tx1">
                    <a:lumMod val="65000"/>
                    <a:lumOff val="35000"/>
                  </a:schemeClr>
                </a:solidFill>
                <a:latin typeface="Georgia"/>
                <a:ea typeface="+mj-ea"/>
                <a:cs typeface="Georgia"/>
              </a:defRPr>
            </a:lvl1pPr>
          </a:lstStyle>
          <a:p>
            <a:pPr algn="ctr"/>
            <a:r>
              <a:rPr lang="en-US" dirty="0" smtClean="0">
                <a:solidFill>
                  <a:schemeClr val="bg1"/>
                </a:solidFill>
                <a:latin typeface="+mj-lt"/>
              </a:rPr>
              <a:t>Enroll in Postsecondary Immediately</a:t>
            </a:r>
          </a:p>
          <a:p>
            <a:pPr algn="ctr"/>
            <a:r>
              <a:rPr lang="en-US" dirty="0" smtClean="0">
                <a:solidFill>
                  <a:schemeClr val="bg1"/>
                </a:solidFill>
                <a:latin typeface="+mj-lt"/>
              </a:rPr>
              <a:t>21,899 (43%)</a:t>
            </a:r>
            <a:endParaRPr lang="en-US" dirty="0">
              <a:solidFill>
                <a:schemeClr val="bg1"/>
              </a:solidFill>
              <a:latin typeface="+mj-lt"/>
            </a:endParaRPr>
          </a:p>
        </p:txBody>
      </p:sp>
      <p:sp>
        <p:nvSpPr>
          <p:cNvPr id="2" name="TextBox 1"/>
          <p:cNvSpPr txBox="1"/>
          <p:nvPr/>
        </p:nvSpPr>
        <p:spPr>
          <a:xfrm>
            <a:off x="4038600" y="5961840"/>
            <a:ext cx="1334020" cy="646331"/>
          </a:xfrm>
          <a:prstGeom prst="rect">
            <a:avLst/>
          </a:prstGeom>
          <a:noFill/>
          <a:ln w="57150">
            <a:solidFill>
              <a:srgbClr val="C00000"/>
            </a:solidFill>
          </a:ln>
        </p:spPr>
        <p:txBody>
          <a:bodyPr wrap="none" rtlCol="0">
            <a:spAutoFit/>
          </a:bodyPr>
          <a:lstStyle/>
          <a:p>
            <a:r>
              <a:rPr lang="en-US" sz="3600" b="1" dirty="0" smtClean="0">
                <a:solidFill>
                  <a:srgbClr val="C00000"/>
                </a:solidFill>
              </a:rPr>
              <a:t>18.5%</a:t>
            </a:r>
            <a:endParaRPr lang="en-US" sz="3600" b="1" dirty="0">
              <a:solidFill>
                <a:srgbClr val="C00000"/>
              </a:solidFill>
            </a:endParaRPr>
          </a:p>
        </p:txBody>
      </p:sp>
      <p:sp>
        <p:nvSpPr>
          <p:cNvPr id="6" name="Slide Number Placeholder 5"/>
          <p:cNvSpPr>
            <a:spLocks noGrp="1"/>
          </p:cNvSpPr>
          <p:nvPr>
            <p:ph type="sldNum" sz="quarter" idx="12"/>
          </p:nvPr>
        </p:nvSpPr>
        <p:spPr/>
        <p:txBody>
          <a:bodyPr/>
          <a:lstStyle/>
          <a:p>
            <a:fld id="{FD717C24-F3AB-1F41-80B0-B39B062B2AE9}" type="slidenum">
              <a:rPr lang="en-US" smtClean="0"/>
              <a:t>6</a:t>
            </a:fld>
            <a:endParaRPr lang="en-US"/>
          </a:p>
        </p:txBody>
      </p:sp>
    </p:spTree>
    <p:extLst>
      <p:ext uri="{BB962C8B-B14F-4D97-AF65-F5344CB8AC3E}">
        <p14:creationId xmlns:p14="http://schemas.microsoft.com/office/powerpoint/2010/main" val="1673195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542925" y="854589"/>
          <a:ext cx="8458200" cy="5005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Educational Profile</a:t>
            </a:r>
            <a:endParaRPr lang="en-US" dirty="0"/>
          </a:p>
        </p:txBody>
      </p:sp>
      <p:grpSp>
        <p:nvGrpSpPr>
          <p:cNvPr id="8" name="Group 7"/>
          <p:cNvGrpSpPr/>
          <p:nvPr/>
        </p:nvGrpSpPr>
        <p:grpSpPr>
          <a:xfrm>
            <a:off x="542925" y="5395366"/>
            <a:ext cx="6855007" cy="235186"/>
            <a:chOff x="542925" y="5976391"/>
            <a:chExt cx="6855007" cy="235186"/>
          </a:xfrm>
        </p:grpSpPr>
        <p:sp>
          <p:nvSpPr>
            <p:cNvPr id="5" name="TextBox 4"/>
            <p:cNvSpPr txBox="1"/>
            <p:nvPr/>
          </p:nvSpPr>
          <p:spPr>
            <a:xfrm>
              <a:off x="3359332" y="5976391"/>
              <a:ext cx="4038600" cy="230832"/>
            </a:xfrm>
            <a:prstGeom prst="rect">
              <a:avLst/>
            </a:prstGeom>
            <a:noFill/>
          </p:spPr>
          <p:txBody>
            <a:bodyPr wrap="square" rtlCol="0">
              <a:spAutoFit/>
            </a:bodyPr>
            <a:lstStyle/>
            <a:p>
              <a:r>
                <a:rPr lang="en-US" sz="900" dirty="0" smtClean="0"/>
                <a:t>Source: THECB, Higher Ed. Accountability System (2015)</a:t>
              </a:r>
              <a:endParaRPr lang="en-US" sz="900" dirty="0"/>
            </a:p>
          </p:txBody>
        </p:sp>
        <p:sp>
          <p:nvSpPr>
            <p:cNvPr id="6" name="TextBox 5"/>
            <p:cNvSpPr txBox="1"/>
            <p:nvPr/>
          </p:nvSpPr>
          <p:spPr>
            <a:xfrm>
              <a:off x="542925" y="5980745"/>
              <a:ext cx="2667000" cy="230832"/>
            </a:xfrm>
            <a:prstGeom prst="rect">
              <a:avLst/>
            </a:prstGeom>
            <a:noFill/>
          </p:spPr>
          <p:txBody>
            <a:bodyPr wrap="square" rtlCol="0">
              <a:spAutoFit/>
            </a:bodyPr>
            <a:lstStyle/>
            <a:p>
              <a:r>
                <a:rPr lang="en-US" sz="900" dirty="0" smtClean="0"/>
                <a:t>Source: TEA, TAPR Reports, 2013-2014</a:t>
              </a:r>
              <a:endParaRPr lang="en-US" sz="900" dirty="0"/>
            </a:p>
          </p:txBody>
        </p:sp>
      </p:grpSp>
      <p:sp>
        <p:nvSpPr>
          <p:cNvPr id="2" name="Slide Number Placeholder 1"/>
          <p:cNvSpPr>
            <a:spLocks noGrp="1"/>
          </p:cNvSpPr>
          <p:nvPr>
            <p:ph type="sldNum" sz="quarter" idx="12"/>
          </p:nvPr>
        </p:nvSpPr>
        <p:spPr/>
        <p:txBody>
          <a:bodyPr/>
          <a:lstStyle/>
          <a:p>
            <a:fld id="{FD717C24-F3AB-1F41-80B0-B39B062B2AE9}" type="slidenum">
              <a:rPr lang="en-US" smtClean="0"/>
              <a:t>7</a:t>
            </a:fld>
            <a:endParaRPr lang="en-US"/>
          </a:p>
        </p:txBody>
      </p:sp>
      <p:sp>
        <p:nvSpPr>
          <p:cNvPr id="7" name="TextBox 6"/>
          <p:cNvSpPr txBox="1"/>
          <p:nvPr/>
        </p:nvSpPr>
        <p:spPr>
          <a:xfrm>
            <a:off x="542925" y="5869508"/>
            <a:ext cx="7911685" cy="369332"/>
          </a:xfrm>
          <a:prstGeom prst="rect">
            <a:avLst/>
          </a:prstGeom>
          <a:noFill/>
        </p:spPr>
        <p:txBody>
          <a:bodyPr wrap="square" rtlCol="0">
            <a:spAutoFit/>
          </a:bodyPr>
          <a:lstStyle/>
          <a:p>
            <a:pPr marL="112713" indent="-112713"/>
            <a:r>
              <a:rPr lang="en-US" sz="900" dirty="0" smtClean="0"/>
              <a:t>* Starting in fall 2015, The University of Texas Rio Grande Valley was created, brining together the resources and assets of The University of Texas at Brownsville and The University of Texas-Pan American.</a:t>
            </a:r>
            <a:endParaRPr lang="en-US" sz="900" dirty="0"/>
          </a:p>
        </p:txBody>
      </p:sp>
    </p:spTree>
    <p:extLst>
      <p:ext uri="{BB962C8B-B14F-4D97-AF65-F5344CB8AC3E}">
        <p14:creationId xmlns:p14="http://schemas.microsoft.com/office/powerpoint/2010/main" val="2932243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4191000" y="990600"/>
          <a:ext cx="4800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480620" y="1709410"/>
            <a:ext cx="3219994" cy="4524315"/>
          </a:xfrm>
          <a:prstGeom prst="rect">
            <a:avLst/>
          </a:prstGeom>
          <a:noFill/>
        </p:spPr>
        <p:txBody>
          <a:bodyPr wrap="square" rtlCol="0">
            <a:spAutoFit/>
          </a:bodyPr>
          <a:lstStyle/>
          <a:p>
            <a:r>
              <a:rPr lang="en-US" sz="2400" dirty="0" smtClean="0">
                <a:solidFill>
                  <a:schemeClr val="tx1">
                    <a:lumMod val="75000"/>
                    <a:lumOff val="25000"/>
                  </a:schemeClr>
                </a:solidFill>
              </a:rPr>
              <a:t>Collective impact is a framework that focuses on bringing members from different sectors within a community together to drive large scale social change.</a:t>
            </a:r>
            <a:endParaRPr lang="en-US" sz="2400" dirty="0">
              <a:solidFill>
                <a:schemeClr val="tx1">
                  <a:lumMod val="75000"/>
                  <a:lumOff val="25000"/>
                </a:schemeClr>
              </a:solidFill>
            </a:endParaRPr>
          </a:p>
          <a:p>
            <a:endParaRPr lang="en-US" sz="2400" dirty="0" smtClean="0">
              <a:solidFill>
                <a:schemeClr val="tx1">
                  <a:lumMod val="75000"/>
                  <a:lumOff val="25000"/>
                </a:schemeClr>
              </a:solidFill>
            </a:endParaRPr>
          </a:p>
          <a:p>
            <a:r>
              <a:rPr lang="en-US" sz="2400" dirty="0" smtClean="0">
                <a:solidFill>
                  <a:schemeClr val="tx1">
                    <a:lumMod val="75000"/>
                    <a:lumOff val="25000"/>
                  </a:schemeClr>
                </a:solidFill>
              </a:rPr>
              <a:t>In order for the framework to be effective, the following conditions must be met.</a:t>
            </a:r>
            <a:endParaRPr lang="en-US" sz="2400" dirty="0">
              <a:solidFill>
                <a:schemeClr val="tx1">
                  <a:lumMod val="75000"/>
                  <a:lumOff val="25000"/>
                </a:schemeClr>
              </a:solidFill>
            </a:endParaRPr>
          </a:p>
        </p:txBody>
      </p:sp>
      <p:sp>
        <p:nvSpPr>
          <p:cNvPr id="6" name="Left Brace 5"/>
          <p:cNvSpPr/>
          <p:nvPr/>
        </p:nvSpPr>
        <p:spPr>
          <a:xfrm>
            <a:off x="3521793" y="1142999"/>
            <a:ext cx="457200" cy="5534799"/>
          </a:xfrm>
          <a:prstGeom prst="leftBrace">
            <a:avLst>
              <a:gd name="adj1" fmla="val 8333"/>
              <a:gd name="adj2" fmla="val 5767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4552406" y="1447800"/>
            <a:ext cx="367408" cy="523220"/>
          </a:xfrm>
          <a:prstGeom prst="rect">
            <a:avLst/>
          </a:prstGeom>
          <a:noFill/>
        </p:spPr>
        <p:txBody>
          <a:bodyPr wrap="none" rtlCol="0">
            <a:spAutoFit/>
          </a:bodyPr>
          <a:lstStyle/>
          <a:p>
            <a:r>
              <a:rPr lang="en-US" sz="2800" dirty="0" smtClean="0">
                <a:solidFill>
                  <a:schemeClr val="bg1">
                    <a:lumMod val="50000"/>
                  </a:schemeClr>
                </a:solidFill>
              </a:rPr>
              <a:t>1</a:t>
            </a:r>
            <a:endParaRPr lang="en-US" sz="2800" dirty="0">
              <a:solidFill>
                <a:schemeClr val="bg1">
                  <a:lumMod val="50000"/>
                </a:schemeClr>
              </a:solidFill>
            </a:endParaRPr>
          </a:p>
        </p:txBody>
      </p:sp>
      <p:sp>
        <p:nvSpPr>
          <p:cNvPr id="7" name="TextBox 6"/>
          <p:cNvSpPr txBox="1"/>
          <p:nvPr/>
        </p:nvSpPr>
        <p:spPr>
          <a:xfrm>
            <a:off x="5072214" y="2514600"/>
            <a:ext cx="367408" cy="523220"/>
          </a:xfrm>
          <a:prstGeom prst="rect">
            <a:avLst/>
          </a:prstGeom>
          <a:noFill/>
        </p:spPr>
        <p:txBody>
          <a:bodyPr wrap="none" rtlCol="0">
            <a:spAutoFit/>
          </a:bodyPr>
          <a:lstStyle/>
          <a:p>
            <a:r>
              <a:rPr lang="en-US" sz="2800" dirty="0" smtClean="0">
                <a:solidFill>
                  <a:schemeClr val="bg1">
                    <a:lumMod val="50000"/>
                  </a:schemeClr>
                </a:solidFill>
              </a:rPr>
              <a:t>2</a:t>
            </a:r>
            <a:endParaRPr lang="en-US" sz="2800" dirty="0">
              <a:solidFill>
                <a:schemeClr val="bg1">
                  <a:lumMod val="50000"/>
                </a:schemeClr>
              </a:solidFill>
            </a:endParaRPr>
          </a:p>
        </p:txBody>
      </p:sp>
      <p:sp>
        <p:nvSpPr>
          <p:cNvPr id="8" name="TextBox 7"/>
          <p:cNvSpPr txBox="1"/>
          <p:nvPr/>
        </p:nvSpPr>
        <p:spPr>
          <a:xfrm>
            <a:off x="5255918" y="3608767"/>
            <a:ext cx="367408" cy="523220"/>
          </a:xfrm>
          <a:prstGeom prst="rect">
            <a:avLst/>
          </a:prstGeom>
          <a:noFill/>
        </p:spPr>
        <p:txBody>
          <a:bodyPr wrap="none" rtlCol="0">
            <a:spAutoFit/>
          </a:bodyPr>
          <a:lstStyle/>
          <a:p>
            <a:r>
              <a:rPr lang="en-US" sz="2800" dirty="0" smtClean="0">
                <a:solidFill>
                  <a:schemeClr val="bg1">
                    <a:lumMod val="50000"/>
                  </a:schemeClr>
                </a:solidFill>
              </a:rPr>
              <a:t>3</a:t>
            </a:r>
            <a:endParaRPr lang="en-US" sz="2800" dirty="0">
              <a:solidFill>
                <a:schemeClr val="bg1">
                  <a:lumMod val="50000"/>
                </a:schemeClr>
              </a:solidFill>
            </a:endParaRPr>
          </a:p>
        </p:txBody>
      </p:sp>
      <p:sp>
        <p:nvSpPr>
          <p:cNvPr id="9" name="TextBox 8"/>
          <p:cNvSpPr txBox="1"/>
          <p:nvPr/>
        </p:nvSpPr>
        <p:spPr>
          <a:xfrm>
            <a:off x="5062153" y="4710171"/>
            <a:ext cx="367408" cy="523220"/>
          </a:xfrm>
          <a:prstGeom prst="rect">
            <a:avLst/>
          </a:prstGeom>
          <a:noFill/>
        </p:spPr>
        <p:txBody>
          <a:bodyPr wrap="none" rtlCol="0">
            <a:spAutoFit/>
          </a:bodyPr>
          <a:lstStyle/>
          <a:p>
            <a:r>
              <a:rPr lang="en-US" sz="2800" dirty="0" smtClean="0">
                <a:solidFill>
                  <a:schemeClr val="bg1">
                    <a:lumMod val="50000"/>
                  </a:schemeClr>
                </a:solidFill>
              </a:rPr>
              <a:t>4</a:t>
            </a:r>
            <a:endParaRPr lang="en-US" sz="2800" dirty="0">
              <a:solidFill>
                <a:schemeClr val="bg1">
                  <a:lumMod val="50000"/>
                </a:schemeClr>
              </a:solidFill>
            </a:endParaRPr>
          </a:p>
        </p:txBody>
      </p:sp>
      <p:sp>
        <p:nvSpPr>
          <p:cNvPr id="10" name="TextBox 9"/>
          <p:cNvSpPr txBox="1"/>
          <p:nvPr/>
        </p:nvSpPr>
        <p:spPr>
          <a:xfrm>
            <a:off x="4540844" y="5791200"/>
            <a:ext cx="352168" cy="523220"/>
          </a:xfrm>
          <a:prstGeom prst="rect">
            <a:avLst/>
          </a:prstGeom>
          <a:noFill/>
        </p:spPr>
        <p:txBody>
          <a:bodyPr wrap="square" rtlCol="0">
            <a:spAutoFit/>
          </a:bodyPr>
          <a:lstStyle/>
          <a:p>
            <a:r>
              <a:rPr lang="en-US" sz="2800" dirty="0" smtClean="0">
                <a:solidFill>
                  <a:schemeClr val="bg1">
                    <a:lumMod val="50000"/>
                  </a:schemeClr>
                </a:solidFill>
              </a:rPr>
              <a:t>5</a:t>
            </a:r>
            <a:endParaRPr lang="en-US" sz="2800" dirty="0">
              <a:solidFill>
                <a:schemeClr val="bg1">
                  <a:lumMod val="50000"/>
                </a:schemeClr>
              </a:solidFill>
            </a:endParaRPr>
          </a:p>
        </p:txBody>
      </p:sp>
      <p:sp>
        <p:nvSpPr>
          <p:cNvPr id="3" name="Title 2"/>
          <p:cNvSpPr>
            <a:spLocks noGrp="1"/>
          </p:cNvSpPr>
          <p:nvPr>
            <p:ph type="title"/>
          </p:nvPr>
        </p:nvSpPr>
        <p:spPr/>
        <p:txBody>
          <a:bodyPr/>
          <a:lstStyle/>
          <a:p>
            <a:r>
              <a:rPr lang="en-US" dirty="0" smtClean="0"/>
              <a:t>What is Collective Impact?</a:t>
            </a:r>
            <a:endParaRPr lang="en-US" dirty="0"/>
          </a:p>
        </p:txBody>
      </p:sp>
      <p:sp>
        <p:nvSpPr>
          <p:cNvPr id="11" name="Slide Number Placeholder 10"/>
          <p:cNvSpPr>
            <a:spLocks noGrp="1"/>
          </p:cNvSpPr>
          <p:nvPr>
            <p:ph type="sldNum" sz="quarter" idx="12"/>
          </p:nvPr>
        </p:nvSpPr>
        <p:spPr/>
        <p:txBody>
          <a:bodyPr/>
          <a:lstStyle/>
          <a:p>
            <a:fld id="{FD717C24-F3AB-1F41-80B0-B39B062B2AE9}" type="slidenum">
              <a:rPr lang="en-US" smtClean="0"/>
              <a:t>8</a:t>
            </a:fld>
            <a:endParaRPr lang="en-US"/>
          </a:p>
        </p:txBody>
      </p:sp>
    </p:spTree>
    <p:extLst>
      <p:ext uri="{BB962C8B-B14F-4D97-AF65-F5344CB8AC3E}">
        <p14:creationId xmlns:p14="http://schemas.microsoft.com/office/powerpoint/2010/main" val="927701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RGV FOCUS Leadership Team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7427048"/>
              </p:ext>
            </p:extLst>
          </p:nvPr>
        </p:nvGraphicFramePr>
        <p:xfrm>
          <a:off x="804861" y="1129555"/>
          <a:ext cx="8083644" cy="5601086"/>
        </p:xfrm>
        <a:graphic>
          <a:graphicData uri="http://schemas.openxmlformats.org/drawingml/2006/table">
            <a:tbl>
              <a:tblPr firstRow="1" bandRow="1">
                <a:tableStyleId>{5C22544A-7EE6-4342-B048-85BDC9FD1C3A}</a:tableStyleId>
              </a:tblPr>
              <a:tblGrid>
                <a:gridCol w="1347274"/>
                <a:gridCol w="1347274"/>
                <a:gridCol w="2296273"/>
                <a:gridCol w="1613647"/>
                <a:gridCol w="1479176"/>
              </a:tblGrid>
              <a:tr h="399857">
                <a:tc gridSpan="2">
                  <a:txBody>
                    <a:bodyPr/>
                    <a:lstStyle/>
                    <a:p>
                      <a:pPr algn="ctr"/>
                      <a:r>
                        <a:rPr lang="en-US" sz="2000" dirty="0" smtClean="0">
                          <a:solidFill>
                            <a:schemeClr val="accent1"/>
                          </a:solidFill>
                        </a:rPr>
                        <a:t>K-12</a:t>
                      </a:r>
                      <a:endParaRPr lang="en-US" sz="2000" dirty="0">
                        <a:solidFill>
                          <a:schemeClr val="accent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2000" dirty="0" smtClean="0">
                          <a:solidFill>
                            <a:schemeClr val="accent1"/>
                          </a:solidFill>
                        </a:rPr>
                        <a:t>Higher Education</a:t>
                      </a:r>
                      <a:endParaRPr lang="en-US" sz="2000" dirty="0">
                        <a:solidFill>
                          <a:schemeClr val="accent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en-US" sz="2000" dirty="0" smtClean="0">
                          <a:solidFill>
                            <a:schemeClr val="accent1"/>
                          </a:solidFill>
                        </a:rPr>
                        <a:t>Community</a:t>
                      </a:r>
                      <a:r>
                        <a:rPr lang="en-US" sz="2000" baseline="0" dirty="0" smtClean="0">
                          <a:solidFill>
                            <a:schemeClr val="accent1"/>
                          </a:solidFill>
                        </a:rPr>
                        <a:t> Based</a:t>
                      </a:r>
                      <a:endParaRPr lang="en-US" sz="2000" dirty="0">
                        <a:solidFill>
                          <a:schemeClr val="accent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r>
              <a:tr h="1007974">
                <a:tc>
                  <a:txBody>
                    <a:bodyPr/>
                    <a:lstStyle/>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r>
                        <a:rPr lang="en-US" sz="1000" b="1" i="0" dirty="0" smtClean="0">
                          <a:solidFill>
                            <a:schemeClr val="tx1"/>
                          </a:solidFill>
                          <a:effectLst/>
                          <a:latin typeface="+mn-lt"/>
                          <a:ea typeface="Times New Roman"/>
                          <a:cs typeface="Arial" pitchFamily="34" charset="0"/>
                        </a:rPr>
                        <a:t>Esperanza</a:t>
                      </a:r>
                      <a:r>
                        <a:rPr lang="en-US" sz="1000" b="1" i="0" baseline="0" dirty="0" smtClean="0">
                          <a:solidFill>
                            <a:schemeClr val="tx1"/>
                          </a:solidFill>
                          <a:effectLst/>
                          <a:latin typeface="+mn-lt"/>
                          <a:ea typeface="Times New Roman"/>
                          <a:cs typeface="Arial" pitchFamily="34" charset="0"/>
                        </a:rPr>
                        <a:t> Zendejas</a:t>
                      </a:r>
                    </a:p>
                    <a:p>
                      <a:pPr marL="0" marR="0" algn="ctr">
                        <a:lnSpc>
                          <a:spcPct val="115000"/>
                        </a:lnSpc>
                        <a:spcBef>
                          <a:spcPts val="0"/>
                        </a:spcBef>
                        <a:spcAft>
                          <a:spcPts val="0"/>
                        </a:spcAft>
                      </a:pPr>
                      <a:r>
                        <a:rPr lang="en-US" sz="1000" b="1" i="0" baseline="0" dirty="0" smtClean="0">
                          <a:solidFill>
                            <a:schemeClr val="tx1"/>
                          </a:solidFill>
                          <a:effectLst/>
                          <a:latin typeface="+mn-lt"/>
                          <a:ea typeface="Times New Roman"/>
                          <a:cs typeface="Arial" pitchFamily="34" charset="0"/>
                        </a:rPr>
                        <a:t>Brownsville ISD</a:t>
                      </a:r>
                      <a:endParaRPr lang="en-US" sz="1000" b="1" i="0" dirty="0">
                        <a:solidFill>
                          <a:schemeClr val="tx1"/>
                        </a:solidFill>
                        <a:effectLst/>
                        <a:latin typeface="+mn-lt"/>
                        <a:ea typeface="Times New Roman"/>
                        <a:cs typeface="Arial"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r>
                        <a:rPr lang="en-US" sz="1000" b="1" i="0" dirty="0" smtClean="0">
                          <a:solidFill>
                            <a:schemeClr val="tx1"/>
                          </a:solidFill>
                          <a:effectLst/>
                          <a:latin typeface="+mn-lt"/>
                          <a:ea typeface="Times New Roman"/>
                          <a:cs typeface="Arial" pitchFamily="34" charset="0"/>
                        </a:rPr>
                        <a:t>Daniel King</a:t>
                      </a:r>
                    </a:p>
                    <a:p>
                      <a:pPr marL="0" marR="0" algn="ctr">
                        <a:lnSpc>
                          <a:spcPct val="115000"/>
                        </a:lnSpc>
                        <a:spcBef>
                          <a:spcPts val="0"/>
                        </a:spcBef>
                        <a:spcAft>
                          <a:spcPts val="0"/>
                        </a:spcAft>
                      </a:pPr>
                      <a:r>
                        <a:rPr lang="en-US" sz="1000" b="1" i="0" dirty="0" smtClean="0">
                          <a:solidFill>
                            <a:schemeClr val="tx1"/>
                          </a:solidFill>
                          <a:effectLst/>
                          <a:latin typeface="+mn-lt"/>
                          <a:ea typeface="Times New Roman"/>
                          <a:cs typeface="Arial" pitchFamily="34" charset="0"/>
                        </a:rPr>
                        <a:t>PSJA</a:t>
                      </a:r>
                      <a:r>
                        <a:rPr lang="en-US" sz="1000" b="1" i="0" baseline="0" dirty="0" smtClean="0">
                          <a:solidFill>
                            <a:schemeClr val="tx1"/>
                          </a:solidFill>
                          <a:effectLst/>
                          <a:latin typeface="+mn-lt"/>
                          <a:ea typeface="Times New Roman"/>
                          <a:cs typeface="Arial" pitchFamily="34" charset="0"/>
                        </a:rPr>
                        <a:t> ISD</a:t>
                      </a:r>
                      <a:endParaRPr lang="en-US" sz="1000" b="1" i="0" dirty="0" smtClean="0">
                        <a:solidFill>
                          <a:schemeClr val="tx1"/>
                        </a:solidFill>
                        <a:effectLst/>
                        <a:latin typeface="+mn-lt"/>
                        <a:ea typeface="Times New Roman"/>
                        <a:cs typeface="Arial" pitchFamily="34" charset="0"/>
                      </a:endParaRPr>
                    </a:p>
                  </a:txBody>
                  <a:tcPr>
                    <a:lnL w="12700" cmpd="sng">
                      <a:noFill/>
                    </a:lnL>
                    <a:lnR w="127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00000"/>
                        </a:lnSpc>
                        <a:spcBef>
                          <a:spcPts val="0"/>
                        </a:spcBef>
                        <a:spcAft>
                          <a:spcPts val="0"/>
                        </a:spcAft>
                      </a:pPr>
                      <a:r>
                        <a:rPr lang="en-US" sz="1000" b="1" i="0" dirty="0" smtClean="0">
                          <a:solidFill>
                            <a:schemeClr val="tx1"/>
                          </a:solidFill>
                          <a:effectLst/>
                          <a:latin typeface="+mn-lt"/>
                          <a:ea typeface="Times New Roman"/>
                          <a:cs typeface="Arial" pitchFamily="34" charset="0"/>
                        </a:rPr>
                        <a:t>Mike Shannon</a:t>
                      </a:r>
                    </a:p>
                    <a:p>
                      <a:pPr marL="0" marR="0" algn="ctr">
                        <a:lnSpc>
                          <a:spcPct val="100000"/>
                        </a:lnSpc>
                        <a:spcBef>
                          <a:spcPts val="0"/>
                        </a:spcBef>
                        <a:spcAft>
                          <a:spcPts val="0"/>
                        </a:spcAft>
                      </a:pPr>
                      <a:r>
                        <a:rPr lang="en-US" sz="1000" b="1" i="0" dirty="0" smtClean="0">
                          <a:solidFill>
                            <a:schemeClr val="tx1"/>
                          </a:solidFill>
                          <a:effectLst/>
                          <a:latin typeface="+mn-lt"/>
                          <a:ea typeface="Times New Roman"/>
                          <a:cs typeface="Arial" pitchFamily="34" charset="0"/>
                        </a:rPr>
                        <a:t>Texas </a:t>
                      </a:r>
                      <a:r>
                        <a:rPr lang="en-US" sz="1000" b="1" i="0" dirty="0" err="1" smtClean="0">
                          <a:solidFill>
                            <a:schemeClr val="tx1"/>
                          </a:solidFill>
                          <a:effectLst/>
                          <a:latin typeface="+mn-lt"/>
                          <a:ea typeface="Times New Roman"/>
                          <a:cs typeface="Arial" pitchFamily="34" charset="0"/>
                        </a:rPr>
                        <a:t>Southmost</a:t>
                      </a:r>
                      <a:r>
                        <a:rPr lang="en-US" sz="1000" b="1" i="0" dirty="0" smtClean="0">
                          <a:solidFill>
                            <a:schemeClr val="tx1"/>
                          </a:solidFill>
                          <a:effectLst/>
                          <a:latin typeface="+mn-lt"/>
                          <a:ea typeface="Times New Roman"/>
                          <a:cs typeface="Arial" pitchFamily="34" charset="0"/>
                        </a:rPr>
                        <a:t> College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r>
                        <a:rPr lang="en-US" sz="1000" b="1" i="0" dirty="0" smtClean="0">
                          <a:solidFill>
                            <a:schemeClr val="tx1"/>
                          </a:solidFill>
                          <a:effectLst/>
                          <a:latin typeface="+mn-lt"/>
                          <a:ea typeface="Times New Roman"/>
                          <a:cs typeface="Arial" pitchFamily="34" charset="0"/>
                        </a:rPr>
                        <a:t>Cornelio </a:t>
                      </a:r>
                      <a:r>
                        <a:rPr lang="en-US" sz="1000" b="1" i="0" dirty="0" err="1" smtClean="0">
                          <a:solidFill>
                            <a:schemeClr val="tx1"/>
                          </a:solidFill>
                          <a:effectLst/>
                          <a:latin typeface="+mn-lt"/>
                          <a:ea typeface="Times New Roman"/>
                          <a:cs typeface="Arial" pitchFamily="34" charset="0"/>
                        </a:rPr>
                        <a:t>Gonzlez</a:t>
                      </a: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r>
                        <a:rPr lang="en-US" sz="1000" b="1" i="0" dirty="0" smtClean="0">
                          <a:solidFill>
                            <a:schemeClr val="tx1"/>
                          </a:solidFill>
                          <a:effectLst/>
                          <a:latin typeface="+mn-lt"/>
                          <a:ea typeface="Times New Roman"/>
                          <a:cs typeface="Arial" pitchFamily="34" charset="0"/>
                        </a:rPr>
                        <a:t>Region One ESC</a:t>
                      </a:r>
                    </a:p>
                  </a:txBody>
                  <a:tcPr>
                    <a:lnL w="12700" cap="flat" cmpd="sng" algn="ctr">
                      <a:solidFill>
                        <a:schemeClr val="accent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endParaRPr>
                    </a:p>
                    <a:p>
                      <a:pPr algn="ctr"/>
                      <a:endParaRPr lang="en-US" sz="1000" b="1" dirty="0" smtClean="0">
                        <a:solidFill>
                          <a:schemeClr val="tx1"/>
                        </a:solidFill>
                        <a:latin typeface="+mn-lt"/>
                      </a:endParaRPr>
                    </a:p>
                    <a:p>
                      <a:pPr algn="ctr"/>
                      <a:r>
                        <a:rPr lang="en-US" sz="1000" b="1" dirty="0" smtClean="0">
                          <a:solidFill>
                            <a:schemeClr val="tx1"/>
                          </a:solidFill>
                          <a:latin typeface="+mn-lt"/>
                        </a:rPr>
                        <a:t>Juanita Valdez</a:t>
                      </a:r>
                      <a:r>
                        <a:rPr lang="en-US" sz="1000" b="1" baseline="0" dirty="0" smtClean="0">
                          <a:solidFill>
                            <a:schemeClr val="tx1"/>
                          </a:solidFill>
                          <a:latin typeface="+mn-lt"/>
                        </a:rPr>
                        <a:t>-Cox</a:t>
                      </a:r>
                    </a:p>
                    <a:p>
                      <a:pPr algn="ctr"/>
                      <a:r>
                        <a:rPr lang="en-US" sz="1000" b="1" baseline="0" dirty="0" smtClean="0">
                          <a:solidFill>
                            <a:schemeClr val="tx1"/>
                          </a:solidFill>
                          <a:latin typeface="+mn-lt"/>
                        </a:rPr>
                        <a:t>La Union del Pueblo </a:t>
                      </a:r>
                      <a:r>
                        <a:rPr lang="en-US" sz="1000" b="1" baseline="0" dirty="0" err="1" smtClean="0">
                          <a:solidFill>
                            <a:schemeClr val="tx1"/>
                          </a:solidFill>
                          <a:latin typeface="+mn-lt"/>
                        </a:rPr>
                        <a:t>Entero</a:t>
                      </a:r>
                      <a:endPar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918789">
                <a:tc>
                  <a:txBody>
                    <a:bodyPr/>
                    <a:lstStyle/>
                    <a:p>
                      <a:pPr algn="ctr"/>
                      <a:endParaRPr lang="en-US" sz="1000" b="1" dirty="0" smtClean="0">
                        <a:solidFill>
                          <a:schemeClr val="tx1"/>
                        </a:solidFill>
                        <a:latin typeface="+mn-lt"/>
                      </a:endParaRPr>
                    </a:p>
                    <a:p>
                      <a:pPr algn="ctr"/>
                      <a:endParaRPr lang="en-US" sz="1000" b="1" dirty="0" smtClean="0">
                        <a:solidFill>
                          <a:schemeClr val="tx1"/>
                        </a:solidFill>
                        <a:latin typeface="+mn-lt"/>
                      </a:endParaRPr>
                    </a:p>
                    <a:p>
                      <a:pPr algn="ctr"/>
                      <a:endParaRPr lang="en-US" sz="1000" b="1" dirty="0" smtClean="0">
                        <a:solidFill>
                          <a:schemeClr val="tx1"/>
                        </a:solidFill>
                        <a:latin typeface="+mn-lt"/>
                      </a:endParaRPr>
                    </a:p>
                    <a:p>
                      <a:pPr algn="ctr"/>
                      <a:r>
                        <a:rPr lang="en-US" sz="1000" b="1" dirty="0" smtClean="0">
                          <a:solidFill>
                            <a:schemeClr val="tx1"/>
                          </a:solidFill>
                          <a:latin typeface="+mn-lt"/>
                        </a:rPr>
                        <a:t>Arturo</a:t>
                      </a:r>
                      <a:r>
                        <a:rPr lang="en-US" sz="1000" b="1" baseline="0" dirty="0" smtClean="0">
                          <a:solidFill>
                            <a:schemeClr val="tx1"/>
                          </a:solidFill>
                          <a:latin typeface="+mn-lt"/>
                        </a:rPr>
                        <a:t> Cavazos</a:t>
                      </a:r>
                    </a:p>
                    <a:p>
                      <a:pPr algn="ctr"/>
                      <a:r>
                        <a:rPr lang="en-US" sz="1000" b="1" baseline="0" dirty="0" smtClean="0">
                          <a:solidFill>
                            <a:schemeClr val="tx1"/>
                          </a:solidFill>
                          <a:latin typeface="+mn-lt"/>
                        </a:rPr>
                        <a:t>Harlingen CISD</a:t>
                      </a:r>
                      <a:endParaRPr lang="en-US" sz="1000" b="1" dirty="0" smtClean="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r>
                        <a:rPr lang="en-US" sz="1000" b="1" i="0" dirty="0" err="1" smtClean="0">
                          <a:solidFill>
                            <a:schemeClr val="tx1"/>
                          </a:solidFill>
                          <a:effectLst/>
                          <a:latin typeface="+mn-lt"/>
                          <a:ea typeface="Times New Roman"/>
                          <a:cs typeface="Arial" pitchFamily="34" charset="0"/>
                        </a:rPr>
                        <a:t>Alda</a:t>
                      </a:r>
                      <a:r>
                        <a:rPr lang="en-US" sz="1000" b="1" i="0" dirty="0" smtClean="0">
                          <a:solidFill>
                            <a:schemeClr val="tx1"/>
                          </a:solidFill>
                          <a:effectLst/>
                          <a:latin typeface="+mn-lt"/>
                          <a:ea typeface="Times New Roman"/>
                          <a:cs typeface="Arial" pitchFamily="34" charset="0"/>
                        </a:rPr>
                        <a:t> Benavides</a:t>
                      </a:r>
                    </a:p>
                    <a:p>
                      <a:pPr marL="0" marR="0" algn="ctr">
                        <a:lnSpc>
                          <a:spcPct val="115000"/>
                        </a:lnSpc>
                        <a:spcBef>
                          <a:spcPts val="0"/>
                        </a:spcBef>
                        <a:spcAft>
                          <a:spcPts val="0"/>
                        </a:spcAft>
                      </a:pPr>
                      <a:r>
                        <a:rPr lang="en-US" sz="1000" b="1" i="0" dirty="0" smtClean="0">
                          <a:solidFill>
                            <a:schemeClr val="tx1"/>
                          </a:solidFill>
                          <a:effectLst/>
                          <a:latin typeface="+mn-lt"/>
                          <a:ea typeface="Times New Roman"/>
                          <a:cs typeface="Arial" pitchFamily="34" charset="0"/>
                        </a:rPr>
                        <a:t>La Joya ISD</a:t>
                      </a:r>
                    </a:p>
                  </a:txBody>
                  <a:tcPr>
                    <a:lnL w="12700" cmpd="sng">
                      <a:noFill/>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r>
                        <a:rPr lang="en-US" sz="1000" b="1" i="0" dirty="0" smtClean="0">
                          <a:solidFill>
                            <a:schemeClr val="tx1"/>
                          </a:solidFill>
                          <a:effectLst/>
                          <a:latin typeface="+mn-lt"/>
                          <a:ea typeface="Times New Roman"/>
                          <a:cs typeface="Arial" pitchFamily="34" charset="0"/>
                        </a:rPr>
                        <a:t>Shirley Reed</a:t>
                      </a:r>
                    </a:p>
                    <a:p>
                      <a:pPr marL="0" marR="0" algn="ctr">
                        <a:lnSpc>
                          <a:spcPct val="115000"/>
                        </a:lnSpc>
                        <a:spcBef>
                          <a:spcPts val="0"/>
                        </a:spcBef>
                        <a:spcAft>
                          <a:spcPts val="0"/>
                        </a:spcAft>
                      </a:pPr>
                      <a:r>
                        <a:rPr lang="en-US" sz="1000" b="1" i="0" dirty="0" smtClean="0">
                          <a:solidFill>
                            <a:schemeClr val="tx1"/>
                          </a:solidFill>
                          <a:effectLst/>
                          <a:latin typeface="+mn-lt"/>
                          <a:ea typeface="Times New Roman"/>
                          <a:cs typeface="Arial" pitchFamily="34" charset="0"/>
                        </a:rPr>
                        <a:t>South Texas College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r>
                        <a:rPr lang="en-US" sz="1000" b="1" i="0" dirty="0" smtClean="0">
                          <a:solidFill>
                            <a:schemeClr val="tx1"/>
                          </a:solidFill>
                          <a:effectLst/>
                          <a:latin typeface="+mn-lt"/>
                          <a:ea typeface="Times New Roman"/>
                          <a:cs typeface="Arial" pitchFamily="34" charset="0"/>
                        </a:rPr>
                        <a:t>Wynn</a:t>
                      </a:r>
                      <a:r>
                        <a:rPr lang="en-US" sz="1000" b="1" i="0" baseline="0" dirty="0" smtClean="0">
                          <a:solidFill>
                            <a:schemeClr val="tx1"/>
                          </a:solidFill>
                          <a:effectLst/>
                          <a:latin typeface="+mn-lt"/>
                          <a:ea typeface="Times New Roman"/>
                          <a:cs typeface="Arial" pitchFamily="34" charset="0"/>
                        </a:rPr>
                        <a:t> Rosser</a:t>
                      </a:r>
                    </a:p>
                    <a:p>
                      <a:pPr marL="0" marR="0" algn="ctr">
                        <a:lnSpc>
                          <a:spcPct val="115000"/>
                        </a:lnSpc>
                        <a:spcBef>
                          <a:spcPts val="0"/>
                        </a:spcBef>
                        <a:spcAft>
                          <a:spcPts val="0"/>
                        </a:spcAft>
                      </a:pPr>
                      <a:r>
                        <a:rPr lang="en-US" sz="1000" b="1" i="0" dirty="0" smtClean="0">
                          <a:solidFill>
                            <a:schemeClr val="tx1"/>
                          </a:solidFill>
                          <a:effectLst/>
                          <a:latin typeface="+mn-lt"/>
                          <a:ea typeface="Times New Roman"/>
                          <a:cs typeface="Arial" pitchFamily="34" charset="0"/>
                        </a:rPr>
                        <a:t>Greater Texas Foundation</a:t>
                      </a:r>
                    </a:p>
                  </a:txBody>
                  <a:tcPr>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000" b="1" dirty="0" smtClean="0">
                        <a:solidFill>
                          <a:schemeClr val="tx1"/>
                        </a:solidFill>
                        <a:latin typeface="+mn-lt"/>
                      </a:endParaRPr>
                    </a:p>
                    <a:p>
                      <a:pPr algn="ctr"/>
                      <a:endParaRPr lang="en-US" sz="1000" b="1" dirty="0" smtClean="0">
                        <a:solidFill>
                          <a:schemeClr val="tx1"/>
                        </a:solidFill>
                        <a:latin typeface="+mn-lt"/>
                      </a:endParaRPr>
                    </a:p>
                    <a:p>
                      <a:pPr algn="ctr"/>
                      <a:endParaRPr lang="en-US" sz="1000" b="1" dirty="0" smtClean="0">
                        <a:solidFill>
                          <a:schemeClr val="tx1"/>
                        </a:solidFill>
                        <a:latin typeface="+mn-lt"/>
                      </a:endParaRPr>
                    </a:p>
                    <a:p>
                      <a:pPr algn="ctr"/>
                      <a:r>
                        <a:rPr lang="en-US" sz="1000" b="1" dirty="0" smtClean="0">
                          <a:solidFill>
                            <a:schemeClr val="tx1"/>
                          </a:solidFill>
                          <a:latin typeface="+mn-lt"/>
                        </a:rPr>
                        <a:t>Mike</a:t>
                      </a:r>
                      <a:r>
                        <a:rPr lang="en-US" sz="1000" b="1" baseline="0" dirty="0" smtClean="0">
                          <a:solidFill>
                            <a:schemeClr val="tx1"/>
                          </a:solidFill>
                          <a:latin typeface="+mn-lt"/>
                        </a:rPr>
                        <a:t> Seifert</a:t>
                      </a:r>
                    </a:p>
                    <a:p>
                      <a:pPr algn="ctr"/>
                      <a:r>
                        <a:rPr lang="en-US" sz="1000" b="1" baseline="0" dirty="0" smtClean="0">
                          <a:solidFill>
                            <a:schemeClr val="tx1"/>
                          </a:solidFill>
                          <a:latin typeface="+mn-lt"/>
                        </a:rPr>
                        <a:t>Equal Voice Network</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18789">
                <a:tc>
                  <a:txBody>
                    <a:bodyPr/>
                    <a:lstStyle/>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r>
                        <a:rPr lang="en-US" sz="1000" b="1" i="0" dirty="0" smtClean="0">
                          <a:solidFill>
                            <a:schemeClr val="tx1"/>
                          </a:solidFill>
                          <a:effectLst/>
                          <a:latin typeface="+mn-lt"/>
                          <a:ea typeface="Times New Roman"/>
                          <a:cs typeface="Arial" pitchFamily="34" charset="0"/>
                        </a:rPr>
                        <a:t>Eduardo Infante</a:t>
                      </a:r>
                    </a:p>
                    <a:p>
                      <a:pPr marL="0" marR="0" algn="ctr">
                        <a:lnSpc>
                          <a:spcPct val="115000"/>
                        </a:lnSpc>
                        <a:spcBef>
                          <a:spcPts val="0"/>
                        </a:spcBef>
                        <a:spcAft>
                          <a:spcPts val="0"/>
                        </a:spcAft>
                      </a:pPr>
                      <a:r>
                        <a:rPr lang="en-US" sz="1000" b="1" i="0" dirty="0" smtClean="0">
                          <a:solidFill>
                            <a:schemeClr val="tx1"/>
                          </a:solidFill>
                          <a:effectLst/>
                          <a:latin typeface="+mn-lt"/>
                          <a:ea typeface="Times New Roman"/>
                          <a:cs typeface="Arial" pitchFamily="34" charset="0"/>
                        </a:rPr>
                        <a:t>Lyford CISD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rPr>
                        <a:t>Tom Torkelson</a:t>
                      </a: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rPr>
                        <a:t>IDEA Public Schools</a:t>
                      </a:r>
                    </a:p>
                  </a:txBody>
                  <a:tcPr>
                    <a:lnL w="12700" cmpd="sng">
                      <a:noFill/>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r>
                        <a:rPr lang="en-US" sz="1000" b="1" i="0" dirty="0" smtClean="0">
                          <a:solidFill>
                            <a:schemeClr val="tx1"/>
                          </a:solidFill>
                          <a:effectLst/>
                          <a:latin typeface="+mn-lt"/>
                          <a:ea typeface="Times New Roman"/>
                          <a:cs typeface="Arial" pitchFamily="34" charset="0"/>
                        </a:rPr>
                        <a:t>Stella Garcia</a:t>
                      </a:r>
                    </a:p>
                    <a:p>
                      <a:pPr marL="0" marR="0" algn="ctr">
                        <a:lnSpc>
                          <a:spcPct val="115000"/>
                        </a:lnSpc>
                        <a:spcBef>
                          <a:spcPts val="0"/>
                        </a:spcBef>
                        <a:spcAft>
                          <a:spcPts val="0"/>
                        </a:spcAft>
                      </a:pPr>
                      <a:r>
                        <a:rPr lang="en-US" sz="1000" b="1" i="0" dirty="0" smtClean="0">
                          <a:solidFill>
                            <a:schemeClr val="tx1"/>
                          </a:solidFill>
                          <a:effectLst/>
                          <a:latin typeface="+mn-lt"/>
                          <a:ea typeface="Times New Roman"/>
                          <a:cs typeface="Arial" pitchFamily="34" charset="0"/>
                        </a:rPr>
                        <a:t>Texas State Technical College Harlingen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000" b="1" dirty="0" smtClean="0">
                        <a:solidFill>
                          <a:schemeClr val="tx1"/>
                        </a:solidFill>
                        <a:latin typeface="+mn-lt"/>
                      </a:endParaRPr>
                    </a:p>
                    <a:p>
                      <a:pPr algn="ctr"/>
                      <a:endParaRPr lang="en-US" sz="1000" b="1" dirty="0" smtClean="0">
                        <a:solidFill>
                          <a:schemeClr val="tx1"/>
                        </a:solidFill>
                        <a:latin typeface="+mn-lt"/>
                      </a:endParaRPr>
                    </a:p>
                    <a:p>
                      <a:pPr algn="ctr"/>
                      <a:endParaRPr lang="en-US" sz="1000" b="1" dirty="0" smtClean="0">
                        <a:solidFill>
                          <a:schemeClr val="tx1"/>
                        </a:solidFill>
                        <a:latin typeface="+mn-lt"/>
                      </a:endParaRPr>
                    </a:p>
                    <a:p>
                      <a:pPr algn="ctr"/>
                      <a:endParaRPr lang="en-US" sz="1000" b="1" dirty="0" smtClean="0">
                        <a:solidFill>
                          <a:schemeClr val="tx1"/>
                        </a:solidFill>
                        <a:latin typeface="+mn-lt"/>
                      </a:endParaRPr>
                    </a:p>
                    <a:p>
                      <a:pPr algn="ctr"/>
                      <a:r>
                        <a:rPr lang="en-US" sz="1000" b="1" dirty="0" smtClean="0">
                          <a:solidFill>
                            <a:schemeClr val="tx1"/>
                          </a:solidFill>
                          <a:latin typeface="+mn-lt"/>
                        </a:rPr>
                        <a:t>Frank Almaraz</a:t>
                      </a:r>
                    </a:p>
                    <a:p>
                      <a:pPr algn="ctr"/>
                      <a:r>
                        <a:rPr lang="en-US" sz="1000" b="1" dirty="0" smtClean="0">
                          <a:solidFill>
                            <a:schemeClr val="tx1"/>
                          </a:solidFill>
                          <a:latin typeface="+mn-lt"/>
                        </a:rPr>
                        <a:t>Workforce</a:t>
                      </a:r>
                      <a:r>
                        <a:rPr lang="en-US" sz="1000" b="1" baseline="0" dirty="0" smtClean="0">
                          <a:solidFill>
                            <a:schemeClr val="tx1"/>
                          </a:solidFill>
                          <a:latin typeface="+mn-lt"/>
                        </a:rPr>
                        <a:t> Solutions</a:t>
                      </a:r>
                      <a:endParaRPr lang="en-US" sz="1000" dirty="0"/>
                    </a:p>
                  </a:txBody>
                  <a:tcPr>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rPr>
                        <a:t>Pat Hobbs</a:t>
                      </a: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rPr>
                        <a:t>Workforce Solutions Cameron County</a:t>
                      </a:r>
                      <a:endParaRPr kumimoji="0" lang="en-US" sz="1000" b="1" i="0" u="none" strike="noStrike" kern="1200" cap="none" spc="0" normalizeH="0" baseline="0" noProof="0" dirty="0">
                        <a:ln>
                          <a:noFill/>
                        </a:ln>
                        <a:solidFill>
                          <a:prstClr val="black"/>
                        </a:solidFill>
                        <a:effectLst/>
                        <a:uLnTx/>
                        <a:uFillTx/>
                        <a:latin typeface="+mn-lt"/>
                        <a:ea typeface="Times New Roman"/>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18789">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s-ES" sz="1000" b="1" i="0" u="none" strike="noStrike" kern="1200" cap="none" spc="0" normalizeH="0" baseline="0" noProof="0" dirty="0" smtClean="0">
                        <a:ln>
                          <a:noFill/>
                        </a:ln>
                        <a:solidFill>
                          <a:prstClr val="black"/>
                        </a:solidFill>
                        <a:effectLst/>
                        <a:uLnTx/>
                        <a:uFillTx/>
                        <a:latin typeface="+mn-lt"/>
                        <a:ea typeface="Times New Roman"/>
                        <a:cs typeface="Arial" pitchFamily="34"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s-ES" sz="1000" b="1" i="0" u="none" strike="noStrike" kern="1200" cap="none" spc="0" normalizeH="0" baseline="0" noProof="0" dirty="0" smtClean="0">
                        <a:ln>
                          <a:noFill/>
                        </a:ln>
                        <a:solidFill>
                          <a:prstClr val="black"/>
                        </a:solidFill>
                        <a:effectLst/>
                        <a:uLnTx/>
                        <a:uFillTx/>
                        <a:latin typeface="+mn-lt"/>
                        <a:ea typeface="Times New Roman"/>
                        <a:cs typeface="Arial" pitchFamily="34"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s-ES" sz="1000" b="1" i="0" u="none" strike="noStrike" kern="1200" cap="none" spc="0" normalizeH="0" baseline="0" noProof="0" dirty="0" smtClean="0">
                          <a:ln>
                            <a:noFill/>
                          </a:ln>
                          <a:solidFill>
                            <a:prstClr val="black"/>
                          </a:solidFill>
                          <a:effectLst/>
                          <a:uLnTx/>
                          <a:uFillTx/>
                          <a:latin typeface="+mn-lt"/>
                          <a:ea typeface="Times New Roman"/>
                          <a:cs typeface="Arial" pitchFamily="34" charset="0"/>
                        </a:rPr>
                        <a:t>Jose A. Gonzalez</a:t>
                      </a: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s-ES" sz="1000" b="1" i="0" u="none" strike="noStrike" kern="1200" cap="none" spc="0" normalizeH="0" baseline="0" noProof="0" dirty="0" smtClean="0">
                          <a:ln>
                            <a:noFill/>
                          </a:ln>
                          <a:solidFill>
                            <a:prstClr val="black"/>
                          </a:solidFill>
                          <a:effectLst/>
                          <a:uLnTx/>
                          <a:uFillTx/>
                          <a:latin typeface="+mn-lt"/>
                          <a:ea typeface="Times New Roman"/>
                          <a:cs typeface="Arial" pitchFamily="34" charset="0"/>
                        </a:rPr>
                        <a:t>McAllen ISD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rPr>
                        <a:t>Gonzalo Salazar</a:t>
                      </a: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rPr>
                        <a:t>Los </a:t>
                      </a:r>
                      <a:r>
                        <a:rPr kumimoji="0" lang="en-US" sz="1000" b="1" i="0" u="none" strike="noStrike" kern="1200" cap="none" spc="0" normalizeH="0" baseline="0" noProof="0" dirty="0" err="1" smtClean="0">
                          <a:ln>
                            <a:noFill/>
                          </a:ln>
                          <a:solidFill>
                            <a:prstClr val="black"/>
                          </a:solidFill>
                          <a:effectLst/>
                          <a:uLnTx/>
                          <a:uFillTx/>
                          <a:latin typeface="+mn-lt"/>
                          <a:ea typeface="Times New Roman"/>
                          <a:cs typeface="Arial" pitchFamily="34" charset="0"/>
                        </a:rPr>
                        <a:t>Fresnos</a:t>
                      </a:r>
                      <a:r>
                        <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rPr>
                        <a:t> CISD</a:t>
                      </a:r>
                    </a:p>
                  </a:txBody>
                  <a:tcPr>
                    <a:lnL w="12700" cmpd="sng">
                      <a:noFill/>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endParaRPr lang="en-US" sz="1000" b="1" i="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r>
                        <a:rPr lang="en-US" sz="1000" b="1" i="0" dirty="0" smtClean="0">
                          <a:solidFill>
                            <a:schemeClr val="tx1"/>
                          </a:solidFill>
                          <a:effectLst/>
                          <a:latin typeface="+mn-lt"/>
                          <a:ea typeface="Times New Roman"/>
                          <a:cs typeface="Arial" pitchFamily="34" charset="0"/>
                        </a:rPr>
                        <a:t>Guy Bailey</a:t>
                      </a:r>
                    </a:p>
                    <a:p>
                      <a:pPr marL="0" marR="0" algn="ctr">
                        <a:lnSpc>
                          <a:spcPct val="115000"/>
                        </a:lnSpc>
                        <a:spcBef>
                          <a:spcPts val="0"/>
                        </a:spcBef>
                        <a:spcAft>
                          <a:spcPts val="0"/>
                        </a:spcAft>
                      </a:pPr>
                      <a:r>
                        <a:rPr lang="en-US" sz="1000" b="1" i="0" dirty="0" smtClean="0">
                          <a:solidFill>
                            <a:schemeClr val="tx1"/>
                          </a:solidFill>
                          <a:effectLst/>
                          <a:latin typeface="+mn-lt"/>
                          <a:ea typeface="Times New Roman"/>
                          <a:cs typeface="Arial" pitchFamily="34" charset="0"/>
                        </a:rPr>
                        <a:t>UT Rio Grande Valley</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rPr>
                        <a:t>Traci Wickett</a:t>
                      </a: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rPr>
                        <a:t>United Way of Southern Cameron County</a:t>
                      </a:r>
                    </a:p>
                    <a:p>
                      <a:pPr algn="ctr"/>
                      <a:endParaRPr lang="en-US" sz="1000" dirty="0"/>
                    </a:p>
                  </a:txBody>
                  <a:tcPr>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18789">
                <a:tc>
                  <a:txBody>
                    <a:bodyPr/>
                    <a:lstStyle/>
                    <a:p>
                      <a:pPr marL="0" marR="0" algn="ctr">
                        <a:lnSpc>
                          <a:spcPct val="115000"/>
                        </a:lnSpc>
                        <a:spcBef>
                          <a:spcPts val="0"/>
                        </a:spcBef>
                        <a:spcAft>
                          <a:spcPts val="0"/>
                        </a:spcAft>
                      </a:pPr>
                      <a:endParaRPr lang="en-US" sz="1000" b="1" i="0" baseline="0" dirty="0" smtClean="0">
                        <a:solidFill>
                          <a:schemeClr val="tx1"/>
                        </a:solidFill>
                        <a:effectLst/>
                        <a:latin typeface="+mn-lt"/>
                        <a:ea typeface="Times New Roman"/>
                        <a:cs typeface="Arial" pitchFamily="34" charset="0"/>
                      </a:endParaRPr>
                    </a:p>
                    <a:p>
                      <a:pPr marL="0" marR="0" algn="ctr">
                        <a:lnSpc>
                          <a:spcPct val="115000"/>
                        </a:lnSpc>
                        <a:spcBef>
                          <a:spcPts val="0"/>
                        </a:spcBef>
                        <a:spcAft>
                          <a:spcPts val="0"/>
                        </a:spcAft>
                      </a:pPr>
                      <a:r>
                        <a:rPr lang="en-US" sz="1000" b="1" i="0" baseline="0" dirty="0" smtClean="0">
                          <a:solidFill>
                            <a:schemeClr val="tx1"/>
                          </a:solidFill>
                          <a:effectLst/>
                          <a:latin typeface="+mn-lt"/>
                          <a:ea typeface="Times New Roman"/>
                          <a:cs typeface="Arial" pitchFamily="34" charset="0"/>
                        </a:rPr>
                        <a:t>Marla Guerra</a:t>
                      </a:r>
                    </a:p>
                    <a:p>
                      <a:pPr marL="0" marR="0" algn="ctr">
                        <a:lnSpc>
                          <a:spcPct val="115000"/>
                        </a:lnSpc>
                        <a:spcBef>
                          <a:spcPts val="0"/>
                        </a:spcBef>
                        <a:spcAft>
                          <a:spcPts val="0"/>
                        </a:spcAft>
                      </a:pPr>
                      <a:r>
                        <a:rPr lang="en-US" sz="1000" b="1" i="0" baseline="0" dirty="0" smtClean="0">
                          <a:solidFill>
                            <a:schemeClr val="tx1"/>
                          </a:solidFill>
                          <a:effectLst/>
                          <a:latin typeface="+mn-lt"/>
                          <a:ea typeface="Times New Roman"/>
                          <a:cs typeface="Arial" pitchFamily="34" charset="0"/>
                        </a:rPr>
                        <a:t>South Texas ISD</a:t>
                      </a:r>
                      <a:endParaRPr lang="en-US" sz="100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rPr>
                        <a:t>Lisa Garcia</a:t>
                      </a: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rPr>
                        <a:t>Point Isabel ISD</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mpd="sng">
                      <a:noFill/>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0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endParaRPr>
                    </a:p>
                  </a:txBody>
                  <a:tcPr>
                    <a:lnL w="12700" cap="flat" cmpd="sng" algn="ctr">
                      <a:solidFill>
                        <a:schemeClr val="accent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prstClr val="black"/>
                        </a:solidFill>
                        <a:effectLst/>
                        <a:uLnTx/>
                        <a:uFillTx/>
                        <a:latin typeface="+mn-lt"/>
                        <a:ea typeface="Times New Roman"/>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 name="Slide Number Placeholder 3"/>
          <p:cNvSpPr>
            <a:spLocks noGrp="1"/>
          </p:cNvSpPr>
          <p:nvPr>
            <p:ph type="sldNum" sz="quarter" idx="12"/>
          </p:nvPr>
        </p:nvSpPr>
        <p:spPr>
          <a:xfrm>
            <a:off x="8454610" y="6258112"/>
            <a:ext cx="689390" cy="347472"/>
          </a:xfrm>
        </p:spPr>
        <p:txBody>
          <a:bodyPr/>
          <a:lstStyle/>
          <a:p>
            <a:fld id="{FD717C24-F3AB-1F41-80B0-B39B062B2AE9}" type="slidenum">
              <a:rPr lang="en-US" smtClean="0"/>
              <a:t>9</a:t>
            </a:fld>
            <a:endParaRPr lang="en-US" dirty="0"/>
          </a:p>
        </p:txBody>
      </p:sp>
      <p:pic>
        <p:nvPicPr>
          <p:cNvPr id="6" name="Picture 2" descr="O:\ddavis\Current Files\RGV Collabrative Impact Network\Logos\TS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1112" y="1636720"/>
            <a:ext cx="313271" cy="3561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4391702" y="2574781"/>
            <a:ext cx="469074" cy="469074"/>
          </a:xfrm>
          <a:prstGeom prst="rect">
            <a:avLst/>
          </a:prstGeom>
        </p:spPr>
      </p:pic>
      <p:pic>
        <p:nvPicPr>
          <p:cNvPr id="8" name="Picture 7"/>
          <p:cNvPicPr>
            <a:picLocks noChangeAspect="1"/>
          </p:cNvPicPr>
          <p:nvPr/>
        </p:nvPicPr>
        <p:blipFill>
          <a:blip r:embed="rId5"/>
          <a:stretch>
            <a:fillRect/>
          </a:stretch>
        </p:blipFill>
        <p:spPr>
          <a:xfrm>
            <a:off x="4198778" y="3588462"/>
            <a:ext cx="755970" cy="402371"/>
          </a:xfrm>
          <a:prstGeom prst="rect">
            <a:avLst/>
          </a:prstGeom>
        </p:spPr>
      </p:pic>
      <p:pic>
        <p:nvPicPr>
          <p:cNvPr id="9" name="Picture 8"/>
          <p:cNvPicPr>
            <a:picLocks noChangeAspect="1"/>
          </p:cNvPicPr>
          <p:nvPr/>
        </p:nvPicPr>
        <p:blipFill>
          <a:blip r:embed="rId6"/>
          <a:stretch>
            <a:fillRect/>
          </a:stretch>
        </p:blipFill>
        <p:spPr>
          <a:xfrm>
            <a:off x="4150590" y="4688962"/>
            <a:ext cx="859373" cy="343750"/>
          </a:xfrm>
          <a:prstGeom prst="rect">
            <a:avLst/>
          </a:prstGeom>
        </p:spPr>
      </p:pic>
      <p:pic>
        <p:nvPicPr>
          <p:cNvPr id="10" name="Picture 9"/>
          <p:cNvPicPr>
            <a:picLocks noChangeAspect="1"/>
          </p:cNvPicPr>
          <p:nvPr/>
        </p:nvPicPr>
        <p:blipFill>
          <a:blip r:embed="rId7"/>
          <a:stretch>
            <a:fillRect/>
          </a:stretch>
        </p:blipFill>
        <p:spPr>
          <a:xfrm>
            <a:off x="1148373" y="1511613"/>
            <a:ext cx="478030" cy="481267"/>
          </a:xfrm>
          <a:prstGeom prst="rect">
            <a:avLst/>
          </a:prstGeom>
        </p:spPr>
      </p:pic>
      <p:pic>
        <p:nvPicPr>
          <p:cNvPr id="11" name="Picture 10"/>
          <p:cNvPicPr>
            <a:picLocks noChangeAspect="1"/>
          </p:cNvPicPr>
          <p:nvPr/>
        </p:nvPicPr>
        <p:blipFill>
          <a:blip r:embed="rId8"/>
          <a:stretch>
            <a:fillRect/>
          </a:stretch>
        </p:blipFill>
        <p:spPr>
          <a:xfrm>
            <a:off x="2580814" y="1486363"/>
            <a:ext cx="548688" cy="518205"/>
          </a:xfrm>
          <a:prstGeom prst="rect">
            <a:avLst/>
          </a:prstGeom>
        </p:spPr>
      </p:pic>
      <p:pic>
        <p:nvPicPr>
          <p:cNvPr id="12" name="Picture 11"/>
          <p:cNvPicPr>
            <a:picLocks noChangeAspect="1"/>
          </p:cNvPicPr>
          <p:nvPr/>
        </p:nvPicPr>
        <p:blipFill>
          <a:blip r:embed="rId9"/>
          <a:stretch>
            <a:fillRect/>
          </a:stretch>
        </p:blipFill>
        <p:spPr>
          <a:xfrm>
            <a:off x="1148373" y="2472602"/>
            <a:ext cx="515318" cy="515318"/>
          </a:xfrm>
          <a:prstGeom prst="rect">
            <a:avLst/>
          </a:prstGeom>
        </p:spPr>
      </p:pic>
      <p:pic>
        <p:nvPicPr>
          <p:cNvPr id="13"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80814" y="2593824"/>
            <a:ext cx="502716" cy="50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11"/>
          <a:stretch>
            <a:fillRect/>
          </a:stretch>
        </p:blipFill>
        <p:spPr>
          <a:xfrm>
            <a:off x="1148373" y="3502241"/>
            <a:ext cx="553256" cy="414942"/>
          </a:xfrm>
          <a:prstGeom prst="rect">
            <a:avLst/>
          </a:prstGeom>
        </p:spPr>
      </p:pic>
      <p:pic>
        <p:nvPicPr>
          <p:cNvPr id="15" name="Picture 78" descr="http://www.givinglibrary.org/sites/default/files/styles/large/public/IDEA_Public_Schools-LOGO.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320190" y="3485701"/>
            <a:ext cx="701170" cy="3959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O:\ddavis\Current Files\RGV Collabrative Impact Network\Logos\McAllen\IMAGE003.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8326" y="4641296"/>
            <a:ext cx="795411" cy="2301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ttp://sbnewspaper.com/wp-content/uploads/2011/02/LFCISD-logo.jpg"/>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t="14458" b="12520"/>
          <a:stretch/>
        </p:blipFill>
        <p:spPr bwMode="auto">
          <a:xfrm>
            <a:off x="2394890" y="4577673"/>
            <a:ext cx="688640" cy="28316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15"/>
          <a:srcRect t="21549" b="35110"/>
          <a:stretch/>
        </p:blipFill>
        <p:spPr>
          <a:xfrm>
            <a:off x="1039193" y="5535895"/>
            <a:ext cx="849357" cy="368125"/>
          </a:xfrm>
          <a:prstGeom prst="rect">
            <a:avLst/>
          </a:prstGeom>
        </p:spPr>
      </p:pic>
      <p:pic>
        <p:nvPicPr>
          <p:cNvPr id="19" name="Picture 18"/>
          <p:cNvPicPr>
            <a:picLocks noChangeAspect="1"/>
          </p:cNvPicPr>
          <p:nvPr/>
        </p:nvPicPr>
        <p:blipFill>
          <a:blip r:embed="rId16"/>
          <a:stretch>
            <a:fillRect/>
          </a:stretch>
        </p:blipFill>
        <p:spPr>
          <a:xfrm>
            <a:off x="2580814" y="5535896"/>
            <a:ext cx="321625" cy="368125"/>
          </a:xfrm>
          <a:prstGeom prst="rect">
            <a:avLst/>
          </a:prstGeom>
        </p:spPr>
      </p:pic>
      <p:pic>
        <p:nvPicPr>
          <p:cNvPr id="20" name="Picture 81" descr="thumb_colorESC1Logo"/>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175513" y="1552419"/>
            <a:ext cx="934663" cy="45779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United Way"/>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012311" y="4719255"/>
            <a:ext cx="689010" cy="4524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LUPE"/>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7782025" y="1672494"/>
            <a:ext cx="744682" cy="32038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6" descr="equal voice"/>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7910411" y="2574124"/>
            <a:ext cx="404420" cy="45108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logo_greatertexas.gif"/>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l="19126" t="3973" r="16168" b="14256"/>
          <a:stretch/>
        </p:blipFill>
        <p:spPr bwMode="auto">
          <a:xfrm>
            <a:off x="6295193" y="2629218"/>
            <a:ext cx="591671" cy="4673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8" descr="Workforce Solutions"/>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6347010" y="3673163"/>
            <a:ext cx="488039" cy="48803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662126" y="3673163"/>
            <a:ext cx="901383" cy="346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824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11802</TotalTime>
  <Words>674</Words>
  <Application>Microsoft Office PowerPoint</Application>
  <PresentationFormat>On-screen Show (4:3)</PresentationFormat>
  <Paragraphs>255</Paragraphs>
  <Slides>14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Book Antiqua</vt:lpstr>
      <vt:lpstr>Calibri</vt:lpstr>
      <vt:lpstr>Calibri Italic</vt:lpstr>
      <vt:lpstr>Calibri Light</vt:lpstr>
      <vt:lpstr>Georgia</vt:lpstr>
      <vt:lpstr>Gill Sans MT</vt:lpstr>
      <vt:lpstr>Times New Roman</vt:lpstr>
      <vt:lpstr>Wingdings</vt:lpstr>
      <vt:lpstr>Office Theme</vt:lpstr>
      <vt:lpstr>RGV FOCUS</vt:lpstr>
      <vt:lpstr>Young and Latino </vt:lpstr>
      <vt:lpstr>Double the National Poverty Rate</vt:lpstr>
      <vt:lpstr>Large Educational Disparities</vt:lpstr>
      <vt:lpstr>RGV ISDs 7th Grade Cohort Data</vt:lpstr>
      <vt:lpstr>RGV ISDs 7th Grade Cohort Data</vt:lpstr>
      <vt:lpstr>Educational Profile</vt:lpstr>
      <vt:lpstr>What is Collective Impact?</vt:lpstr>
      <vt:lpstr>RGV FOCUS Leadership Team</vt:lpstr>
      <vt:lpstr>Vision and Goals</vt:lpstr>
      <vt:lpstr>Strategic Priorities</vt:lpstr>
      <vt:lpstr>Trending Above State: 7 out of 9</vt:lpstr>
      <vt:lpstr>PowerPoint Presentation</vt:lpstr>
      <vt:lpstr>Luzelma Canales, Executive Director 956-225-5535 | lcanales@cftexas.org   Eugenio Longoria Sáenz, Deputy Director 814-321-3515 | esaenz@cftexas.org   María Esther Rodríguez, Associate 956-802-2142 | erodriguez@cftexas.org   David Franco, Associate 214-750-4243 | dfranco@cftexas.org   Melba D. Garcia, Team Assistant 830-591-3380 | mgarcia@cftexas.org    </vt:lpstr>
    </vt:vector>
  </TitlesOfParts>
  <Company>O&amp;H Brand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Production</dc:creator>
  <cp:lastModifiedBy>Jackson, Renee</cp:lastModifiedBy>
  <cp:revision>319</cp:revision>
  <cp:lastPrinted>2015-06-03T21:35:58Z</cp:lastPrinted>
  <dcterms:created xsi:type="dcterms:W3CDTF">2015-03-03T22:33:25Z</dcterms:created>
  <dcterms:modified xsi:type="dcterms:W3CDTF">2016-09-09T20:51:45Z</dcterms:modified>
</cp:coreProperties>
</file>